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&#243;j%20dysk\DYDAKTYKA\Teoria%20Obwod&#243;w%20I\&#262;wiczenia\chwilow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&#243;j%20dysk\DYDAKTYKA\Teoria%20Obwod&#243;w%20I\&#262;wiczenia\chwilow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/>
              <a:t>Przebiegi wartości chwilowych napięcia i prądu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Arkusz1!$F$1</c:f>
              <c:strCache>
                <c:ptCount val="1"/>
                <c:pt idx="0">
                  <c:v>e(t)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Arkusz1!$E$2:$E$845</c:f>
              <c:numCache>
                <c:formatCode>General</c:formatCode>
                <c:ptCount val="844"/>
                <c:pt idx="0">
                  <c:v>-1.5E-3</c:v>
                </c:pt>
                <c:pt idx="1">
                  <c:v>-1.49E-3</c:v>
                </c:pt>
                <c:pt idx="2">
                  <c:v>-1.48E-3</c:v>
                </c:pt>
                <c:pt idx="3">
                  <c:v>-1.47E-3</c:v>
                </c:pt>
                <c:pt idx="4">
                  <c:v>-1.4599999999999999E-3</c:v>
                </c:pt>
                <c:pt idx="5">
                  <c:v>-1.4499999999999999E-3</c:v>
                </c:pt>
                <c:pt idx="6">
                  <c:v>-1.4400000000000001E-3</c:v>
                </c:pt>
                <c:pt idx="7">
                  <c:v>-1.4300000000000001E-3</c:v>
                </c:pt>
                <c:pt idx="8">
                  <c:v>-1.42E-3</c:v>
                </c:pt>
                <c:pt idx="9">
                  <c:v>-1.41E-3</c:v>
                </c:pt>
                <c:pt idx="10">
                  <c:v>-1.4E-3</c:v>
                </c:pt>
                <c:pt idx="11">
                  <c:v>-1.39E-3</c:v>
                </c:pt>
                <c:pt idx="12">
                  <c:v>-1.3799999999999999E-3</c:v>
                </c:pt>
                <c:pt idx="13">
                  <c:v>-1.3699999999999999E-3</c:v>
                </c:pt>
                <c:pt idx="14">
                  <c:v>-1.3600000000000001E-3</c:v>
                </c:pt>
                <c:pt idx="15">
                  <c:v>-1.3500000000000001E-3</c:v>
                </c:pt>
                <c:pt idx="16">
                  <c:v>-1.34E-3</c:v>
                </c:pt>
                <c:pt idx="17">
                  <c:v>-1.33E-3</c:v>
                </c:pt>
                <c:pt idx="18">
                  <c:v>-1.32E-3</c:v>
                </c:pt>
                <c:pt idx="19">
                  <c:v>-1.31E-3</c:v>
                </c:pt>
                <c:pt idx="20">
                  <c:v>-1.2999999999999999E-3</c:v>
                </c:pt>
                <c:pt idx="21">
                  <c:v>-1.2899999999999999E-3</c:v>
                </c:pt>
                <c:pt idx="22">
                  <c:v>-1.2800000000000001E-3</c:v>
                </c:pt>
                <c:pt idx="23">
                  <c:v>-1.2700000000000001E-3</c:v>
                </c:pt>
                <c:pt idx="24">
                  <c:v>-1.2600000000000001E-3</c:v>
                </c:pt>
                <c:pt idx="25">
                  <c:v>-1.25E-3</c:v>
                </c:pt>
                <c:pt idx="26">
                  <c:v>-1.24E-3</c:v>
                </c:pt>
                <c:pt idx="27">
                  <c:v>-1.23E-3</c:v>
                </c:pt>
                <c:pt idx="28">
                  <c:v>-1.2199999999999999E-3</c:v>
                </c:pt>
                <c:pt idx="29">
                  <c:v>-1.2099999999999999E-3</c:v>
                </c:pt>
                <c:pt idx="30">
                  <c:v>-1.1999999999999999E-3</c:v>
                </c:pt>
                <c:pt idx="31">
                  <c:v>-1.1900000000000001E-3</c:v>
                </c:pt>
                <c:pt idx="32">
                  <c:v>-1.1800000000000001E-3</c:v>
                </c:pt>
                <c:pt idx="33">
                  <c:v>-1.17E-3</c:v>
                </c:pt>
                <c:pt idx="34">
                  <c:v>-1.16E-3</c:v>
                </c:pt>
                <c:pt idx="35">
                  <c:v>-1.15E-3</c:v>
                </c:pt>
                <c:pt idx="36">
                  <c:v>-1.14E-3</c:v>
                </c:pt>
                <c:pt idx="37">
                  <c:v>-1.1299999999999999E-3</c:v>
                </c:pt>
                <c:pt idx="38">
                  <c:v>-1.1199999999999999E-3</c:v>
                </c:pt>
                <c:pt idx="39">
                  <c:v>-1.1100000000000001E-3</c:v>
                </c:pt>
                <c:pt idx="40">
                  <c:v>-1.1000000000000001E-3</c:v>
                </c:pt>
                <c:pt idx="41">
                  <c:v>-1.09E-3</c:v>
                </c:pt>
                <c:pt idx="42">
                  <c:v>-1.08E-3</c:v>
                </c:pt>
                <c:pt idx="43">
                  <c:v>-1.07E-3</c:v>
                </c:pt>
                <c:pt idx="44">
                  <c:v>-1.06E-3</c:v>
                </c:pt>
                <c:pt idx="45">
                  <c:v>-1.0499999999999999E-3</c:v>
                </c:pt>
                <c:pt idx="46">
                  <c:v>-1.0399999999999999E-3</c:v>
                </c:pt>
                <c:pt idx="47">
                  <c:v>-1.0300000000000001E-3</c:v>
                </c:pt>
                <c:pt idx="48">
                  <c:v>-1.0200000000000001E-3</c:v>
                </c:pt>
                <c:pt idx="49">
                  <c:v>-1.01E-3</c:v>
                </c:pt>
                <c:pt idx="50">
                  <c:v>-9.9999999999999894E-4</c:v>
                </c:pt>
                <c:pt idx="51">
                  <c:v>-9.8999999999999891E-4</c:v>
                </c:pt>
                <c:pt idx="52">
                  <c:v>-9.799999999999991E-4</c:v>
                </c:pt>
                <c:pt idx="53">
                  <c:v>-9.6999999999999897E-4</c:v>
                </c:pt>
                <c:pt idx="54">
                  <c:v>-9.5999999999999905E-4</c:v>
                </c:pt>
                <c:pt idx="55">
                  <c:v>-9.4999999999999902E-4</c:v>
                </c:pt>
                <c:pt idx="56">
                  <c:v>-9.39999999999999E-4</c:v>
                </c:pt>
                <c:pt idx="57">
                  <c:v>-9.2999999999999897E-4</c:v>
                </c:pt>
                <c:pt idx="58">
                  <c:v>-9.1999999999999797E-4</c:v>
                </c:pt>
                <c:pt idx="59">
                  <c:v>-9.0999999999999805E-4</c:v>
                </c:pt>
                <c:pt idx="60">
                  <c:v>-8.9999999999999802E-4</c:v>
                </c:pt>
                <c:pt idx="61">
                  <c:v>-8.89999999999998E-4</c:v>
                </c:pt>
                <c:pt idx="62">
                  <c:v>-8.7999999999999797E-4</c:v>
                </c:pt>
                <c:pt idx="63">
                  <c:v>-8.6999999999999805E-4</c:v>
                </c:pt>
                <c:pt idx="64">
                  <c:v>-8.5999999999999803E-4</c:v>
                </c:pt>
                <c:pt idx="65">
                  <c:v>-8.49999999999998E-4</c:v>
                </c:pt>
                <c:pt idx="66">
                  <c:v>-8.3999999999999797E-4</c:v>
                </c:pt>
                <c:pt idx="67">
                  <c:v>-8.2999999999999795E-4</c:v>
                </c:pt>
                <c:pt idx="68">
                  <c:v>-8.1999999999999803E-4</c:v>
                </c:pt>
                <c:pt idx="69">
                  <c:v>-8.09999999999998E-4</c:v>
                </c:pt>
                <c:pt idx="70">
                  <c:v>-7.9999999999999798E-4</c:v>
                </c:pt>
                <c:pt idx="71">
                  <c:v>-7.8999999999999795E-4</c:v>
                </c:pt>
                <c:pt idx="72">
                  <c:v>-7.7999999999999803E-4</c:v>
                </c:pt>
                <c:pt idx="73">
                  <c:v>-7.6999999999999801E-4</c:v>
                </c:pt>
                <c:pt idx="74">
                  <c:v>-7.5999999999999798E-4</c:v>
                </c:pt>
                <c:pt idx="75">
                  <c:v>-7.4999999999999796E-4</c:v>
                </c:pt>
                <c:pt idx="76">
                  <c:v>-7.3999999999999804E-4</c:v>
                </c:pt>
                <c:pt idx="77">
                  <c:v>-7.2999999999999801E-4</c:v>
                </c:pt>
                <c:pt idx="78">
                  <c:v>-7.1999999999999799E-4</c:v>
                </c:pt>
                <c:pt idx="79">
                  <c:v>-7.0999999999999796E-4</c:v>
                </c:pt>
                <c:pt idx="80">
                  <c:v>-6.9999999999999804E-4</c:v>
                </c:pt>
                <c:pt idx="81">
                  <c:v>-6.8999999999999802E-4</c:v>
                </c:pt>
                <c:pt idx="82">
                  <c:v>-6.7999999999999799E-4</c:v>
                </c:pt>
                <c:pt idx="83">
                  <c:v>-6.6999999999999796E-4</c:v>
                </c:pt>
                <c:pt idx="84">
                  <c:v>-6.5999999999999804E-4</c:v>
                </c:pt>
                <c:pt idx="85">
                  <c:v>-6.4999999999999802E-4</c:v>
                </c:pt>
                <c:pt idx="86">
                  <c:v>-6.3999999999999799E-4</c:v>
                </c:pt>
                <c:pt idx="87">
                  <c:v>-6.2999999999999797E-4</c:v>
                </c:pt>
                <c:pt idx="88">
                  <c:v>-6.1999999999999805E-4</c:v>
                </c:pt>
                <c:pt idx="89">
                  <c:v>-6.0999999999999802E-4</c:v>
                </c:pt>
                <c:pt idx="90">
                  <c:v>-5.99999999999998E-4</c:v>
                </c:pt>
                <c:pt idx="91">
                  <c:v>-5.8999999999999797E-4</c:v>
                </c:pt>
                <c:pt idx="92">
                  <c:v>-5.7999999999999805E-4</c:v>
                </c:pt>
                <c:pt idx="93">
                  <c:v>-5.6999999999999803E-4</c:v>
                </c:pt>
                <c:pt idx="94">
                  <c:v>-5.59999999999998E-4</c:v>
                </c:pt>
                <c:pt idx="95">
                  <c:v>-5.4999999999999797E-4</c:v>
                </c:pt>
                <c:pt idx="96">
                  <c:v>-5.3999999999999697E-4</c:v>
                </c:pt>
                <c:pt idx="97">
                  <c:v>-5.2999999999999705E-4</c:v>
                </c:pt>
                <c:pt idx="98">
                  <c:v>-5.1999999999999703E-4</c:v>
                </c:pt>
                <c:pt idx="99">
                  <c:v>-5.09999999999997E-4</c:v>
                </c:pt>
                <c:pt idx="100">
                  <c:v>-5.0000000000000001E-4</c:v>
                </c:pt>
                <c:pt idx="101">
                  <c:v>-4.8999999999999998E-4</c:v>
                </c:pt>
                <c:pt idx="102">
                  <c:v>-4.8000000000000001E-4</c:v>
                </c:pt>
                <c:pt idx="103">
                  <c:v>-4.6999999999999999E-4</c:v>
                </c:pt>
                <c:pt idx="104">
                  <c:v>-4.6000000000000001E-4</c:v>
                </c:pt>
                <c:pt idx="105">
                  <c:v>-4.4999999999999999E-4</c:v>
                </c:pt>
                <c:pt idx="106">
                  <c:v>-4.4000000000000002E-4</c:v>
                </c:pt>
                <c:pt idx="107">
                  <c:v>-4.2999999999999999E-4</c:v>
                </c:pt>
                <c:pt idx="108">
                  <c:v>-4.2000000000000002E-4</c:v>
                </c:pt>
                <c:pt idx="109">
                  <c:v>-4.0999999999999999E-4</c:v>
                </c:pt>
                <c:pt idx="110">
                  <c:v>-4.0000000000000002E-4</c:v>
                </c:pt>
                <c:pt idx="111">
                  <c:v>-3.8999999999999999E-4</c:v>
                </c:pt>
                <c:pt idx="112">
                  <c:v>-3.8000000000000002E-4</c:v>
                </c:pt>
                <c:pt idx="113">
                  <c:v>-3.6999999999999999E-4</c:v>
                </c:pt>
                <c:pt idx="114">
                  <c:v>-3.6000000000000002E-4</c:v>
                </c:pt>
                <c:pt idx="115">
                  <c:v>-3.5E-4</c:v>
                </c:pt>
                <c:pt idx="116">
                  <c:v>-3.4000000000000002E-4</c:v>
                </c:pt>
                <c:pt idx="117">
                  <c:v>-3.3E-4</c:v>
                </c:pt>
                <c:pt idx="118">
                  <c:v>-3.2000000000000003E-4</c:v>
                </c:pt>
                <c:pt idx="119">
                  <c:v>-3.1E-4</c:v>
                </c:pt>
                <c:pt idx="120">
                  <c:v>-2.9999999999999997E-4</c:v>
                </c:pt>
                <c:pt idx="121">
                  <c:v>-2.9E-4</c:v>
                </c:pt>
                <c:pt idx="122">
                  <c:v>-2.7999999999999998E-4</c:v>
                </c:pt>
                <c:pt idx="123">
                  <c:v>-2.7E-4</c:v>
                </c:pt>
                <c:pt idx="124">
                  <c:v>-2.5999999999999998E-4</c:v>
                </c:pt>
                <c:pt idx="125">
                  <c:v>-2.5000000000000001E-4</c:v>
                </c:pt>
                <c:pt idx="126">
                  <c:v>-2.4000000000000001E-4</c:v>
                </c:pt>
                <c:pt idx="127">
                  <c:v>-2.3000000000000001E-4</c:v>
                </c:pt>
                <c:pt idx="128">
                  <c:v>-2.2000000000000001E-4</c:v>
                </c:pt>
                <c:pt idx="129">
                  <c:v>-2.1000000000000001E-4</c:v>
                </c:pt>
                <c:pt idx="130">
                  <c:v>-2.0000000000000001E-4</c:v>
                </c:pt>
                <c:pt idx="131">
                  <c:v>-1.9000000000000001E-4</c:v>
                </c:pt>
                <c:pt idx="132">
                  <c:v>-1.8000000000000001E-4</c:v>
                </c:pt>
                <c:pt idx="133">
                  <c:v>-1.7000000000000001E-4</c:v>
                </c:pt>
                <c:pt idx="134">
                  <c:v>-1.6000000000000001E-4</c:v>
                </c:pt>
                <c:pt idx="135">
                  <c:v>-1.4999999999999999E-4</c:v>
                </c:pt>
                <c:pt idx="136">
                  <c:v>-1.3999999999999999E-4</c:v>
                </c:pt>
                <c:pt idx="137">
                  <c:v>-1.2999999999999999E-4</c:v>
                </c:pt>
                <c:pt idx="138">
                  <c:v>-1.2E-4</c:v>
                </c:pt>
                <c:pt idx="139">
                  <c:v>-1.1E-4</c:v>
                </c:pt>
                <c:pt idx="140">
                  <c:v>-1E-4</c:v>
                </c:pt>
                <c:pt idx="141">
                  <c:v>-9.0000000000000006E-5</c:v>
                </c:pt>
                <c:pt idx="142">
                  <c:v>-8.0000000000000007E-5</c:v>
                </c:pt>
                <c:pt idx="143">
                  <c:v>-6.9999999999999994E-5</c:v>
                </c:pt>
                <c:pt idx="144">
                  <c:v>-5.99999999999999E-5</c:v>
                </c:pt>
                <c:pt idx="145">
                  <c:v>-5.0000000000000097E-5</c:v>
                </c:pt>
                <c:pt idx="146">
                  <c:v>-4.0000000000000098E-5</c:v>
                </c:pt>
                <c:pt idx="147">
                  <c:v>-3.0000000000000099E-5</c:v>
                </c:pt>
                <c:pt idx="148">
                  <c:v>-2.00000000000001E-5</c:v>
                </c:pt>
                <c:pt idx="149">
                  <c:v>-1.0000000000000001E-5</c:v>
                </c:pt>
                <c:pt idx="150">
                  <c:v>0</c:v>
                </c:pt>
                <c:pt idx="151">
                  <c:v>1.0000000000000001E-5</c:v>
                </c:pt>
                <c:pt idx="152">
                  <c:v>2.00000000000001E-5</c:v>
                </c:pt>
                <c:pt idx="153">
                  <c:v>2.9999999999999899E-5</c:v>
                </c:pt>
                <c:pt idx="154">
                  <c:v>3.9999999999999902E-5</c:v>
                </c:pt>
                <c:pt idx="155">
                  <c:v>4.9999999999999901E-5</c:v>
                </c:pt>
                <c:pt idx="156">
                  <c:v>5.99999999999999E-5</c:v>
                </c:pt>
                <c:pt idx="157">
                  <c:v>6.9999999999999994E-5</c:v>
                </c:pt>
                <c:pt idx="158">
                  <c:v>8.0000000000000007E-5</c:v>
                </c:pt>
                <c:pt idx="159">
                  <c:v>9.0000000000000006E-5</c:v>
                </c:pt>
                <c:pt idx="160">
                  <c:v>1E-4</c:v>
                </c:pt>
                <c:pt idx="161">
                  <c:v>1.1E-4</c:v>
                </c:pt>
                <c:pt idx="162">
                  <c:v>1.2E-4</c:v>
                </c:pt>
                <c:pt idx="163">
                  <c:v>1.2999999999999999E-4</c:v>
                </c:pt>
                <c:pt idx="164">
                  <c:v>1.3999999999999999E-4</c:v>
                </c:pt>
                <c:pt idx="165">
                  <c:v>1.4999999999999999E-4</c:v>
                </c:pt>
                <c:pt idx="166">
                  <c:v>1.6000000000000001E-4</c:v>
                </c:pt>
                <c:pt idx="167">
                  <c:v>1.7000000000000001E-4</c:v>
                </c:pt>
                <c:pt idx="168">
                  <c:v>1.8000000000000001E-4</c:v>
                </c:pt>
                <c:pt idx="169">
                  <c:v>1.9000000000000001E-4</c:v>
                </c:pt>
                <c:pt idx="170">
                  <c:v>2.0000000000000001E-4</c:v>
                </c:pt>
                <c:pt idx="171">
                  <c:v>2.1000000000000001E-4</c:v>
                </c:pt>
                <c:pt idx="172">
                  <c:v>2.2000000000000001E-4</c:v>
                </c:pt>
                <c:pt idx="173">
                  <c:v>2.3000000000000001E-4</c:v>
                </c:pt>
                <c:pt idx="174">
                  <c:v>2.4000000000000001E-4</c:v>
                </c:pt>
                <c:pt idx="175">
                  <c:v>2.5000000000000001E-4</c:v>
                </c:pt>
                <c:pt idx="176">
                  <c:v>2.5999999999999998E-4</c:v>
                </c:pt>
                <c:pt idx="177">
                  <c:v>2.7E-4</c:v>
                </c:pt>
                <c:pt idx="178">
                  <c:v>2.7999999999999998E-4</c:v>
                </c:pt>
                <c:pt idx="179">
                  <c:v>2.9E-4</c:v>
                </c:pt>
                <c:pt idx="180">
                  <c:v>2.9999999999999997E-4</c:v>
                </c:pt>
                <c:pt idx="181">
                  <c:v>3.1E-4</c:v>
                </c:pt>
                <c:pt idx="182">
                  <c:v>3.2000000000000003E-4</c:v>
                </c:pt>
                <c:pt idx="183">
                  <c:v>3.3E-4</c:v>
                </c:pt>
                <c:pt idx="184">
                  <c:v>3.4000000000000002E-4</c:v>
                </c:pt>
                <c:pt idx="185">
                  <c:v>3.5E-4</c:v>
                </c:pt>
                <c:pt idx="186">
                  <c:v>3.6000000000000002E-4</c:v>
                </c:pt>
                <c:pt idx="187">
                  <c:v>3.6999999999999999E-4</c:v>
                </c:pt>
                <c:pt idx="188">
                  <c:v>3.8000000000000002E-4</c:v>
                </c:pt>
                <c:pt idx="189">
                  <c:v>3.8999999999999999E-4</c:v>
                </c:pt>
                <c:pt idx="190">
                  <c:v>4.0000000000000002E-4</c:v>
                </c:pt>
                <c:pt idx="191">
                  <c:v>4.1000000000001002E-4</c:v>
                </c:pt>
                <c:pt idx="192">
                  <c:v>4.2000000000000999E-4</c:v>
                </c:pt>
                <c:pt idx="193">
                  <c:v>4.3000000000001002E-4</c:v>
                </c:pt>
                <c:pt idx="194">
                  <c:v>4.4000000000000999E-4</c:v>
                </c:pt>
                <c:pt idx="195">
                  <c:v>4.5000000000001002E-4</c:v>
                </c:pt>
                <c:pt idx="196">
                  <c:v>4.6000000000000999E-4</c:v>
                </c:pt>
                <c:pt idx="197">
                  <c:v>4.7000000000001001E-4</c:v>
                </c:pt>
                <c:pt idx="198">
                  <c:v>4.8000000000000999E-4</c:v>
                </c:pt>
                <c:pt idx="199">
                  <c:v>4.9000000000000996E-4</c:v>
                </c:pt>
                <c:pt idx="200">
                  <c:v>5.0000000000000999E-4</c:v>
                </c:pt>
                <c:pt idx="201">
                  <c:v>5.1000000000001001E-4</c:v>
                </c:pt>
                <c:pt idx="202">
                  <c:v>5.2000000000001004E-4</c:v>
                </c:pt>
                <c:pt idx="203">
                  <c:v>5.3000000000000996E-4</c:v>
                </c:pt>
                <c:pt idx="204">
                  <c:v>5.4000000000000998E-4</c:v>
                </c:pt>
                <c:pt idx="205">
                  <c:v>5.5000000000001001E-4</c:v>
                </c:pt>
                <c:pt idx="206">
                  <c:v>5.6000000000001003E-4</c:v>
                </c:pt>
                <c:pt idx="207">
                  <c:v>5.7000000000000995E-4</c:v>
                </c:pt>
                <c:pt idx="208">
                  <c:v>5.8000000000000998E-4</c:v>
                </c:pt>
                <c:pt idx="209">
                  <c:v>5.9000000000001E-4</c:v>
                </c:pt>
                <c:pt idx="210">
                  <c:v>6.0000000000001003E-4</c:v>
                </c:pt>
                <c:pt idx="211">
                  <c:v>6.1000000000000995E-4</c:v>
                </c:pt>
                <c:pt idx="212">
                  <c:v>6.2000000000000997E-4</c:v>
                </c:pt>
                <c:pt idx="213">
                  <c:v>6.3000000000001E-4</c:v>
                </c:pt>
                <c:pt idx="214">
                  <c:v>6.4000000000001003E-4</c:v>
                </c:pt>
                <c:pt idx="215">
                  <c:v>6.5000000000001005E-4</c:v>
                </c:pt>
                <c:pt idx="216">
                  <c:v>6.6000000000000997E-4</c:v>
                </c:pt>
                <c:pt idx="217">
                  <c:v>6.7000000000001E-4</c:v>
                </c:pt>
                <c:pt idx="218">
                  <c:v>6.8000000000001002E-4</c:v>
                </c:pt>
                <c:pt idx="219">
                  <c:v>6.9000000000001005E-4</c:v>
                </c:pt>
                <c:pt idx="220">
                  <c:v>7.0000000000000997E-4</c:v>
                </c:pt>
                <c:pt idx="221">
                  <c:v>7.1000000000000999E-4</c:v>
                </c:pt>
                <c:pt idx="222">
                  <c:v>7.2000000000001002E-4</c:v>
                </c:pt>
                <c:pt idx="223">
                  <c:v>7.3000000000001005E-4</c:v>
                </c:pt>
                <c:pt idx="224">
                  <c:v>7.4000000000000996E-4</c:v>
                </c:pt>
                <c:pt idx="225">
                  <c:v>7.5000000000000999E-4</c:v>
                </c:pt>
                <c:pt idx="226">
                  <c:v>7.6000000000001002E-4</c:v>
                </c:pt>
                <c:pt idx="227">
                  <c:v>7.7000000000001004E-4</c:v>
                </c:pt>
                <c:pt idx="228">
                  <c:v>7.8000000000000996E-4</c:v>
                </c:pt>
                <c:pt idx="229">
                  <c:v>7.9000000000000999E-4</c:v>
                </c:pt>
                <c:pt idx="230">
                  <c:v>8.0000000000001001E-4</c:v>
                </c:pt>
                <c:pt idx="231">
                  <c:v>8.1000000000001004E-4</c:v>
                </c:pt>
                <c:pt idx="232">
                  <c:v>8.2000000000000996E-4</c:v>
                </c:pt>
                <c:pt idx="233">
                  <c:v>8.3000000000000998E-4</c:v>
                </c:pt>
                <c:pt idx="234">
                  <c:v>8.4000000000001001E-4</c:v>
                </c:pt>
                <c:pt idx="235">
                  <c:v>8.5000000000001004E-4</c:v>
                </c:pt>
                <c:pt idx="236">
                  <c:v>8.6000000000000995E-4</c:v>
                </c:pt>
                <c:pt idx="237">
                  <c:v>8.7000000000000998E-4</c:v>
                </c:pt>
                <c:pt idx="238">
                  <c:v>8.8000000000001001E-4</c:v>
                </c:pt>
                <c:pt idx="239">
                  <c:v>8.9000000000001003E-4</c:v>
                </c:pt>
                <c:pt idx="240">
                  <c:v>9.0000000000000995E-4</c:v>
                </c:pt>
                <c:pt idx="241">
                  <c:v>9.1000000000000998E-4</c:v>
                </c:pt>
                <c:pt idx="242">
                  <c:v>9.2000000000001E-4</c:v>
                </c:pt>
                <c:pt idx="243">
                  <c:v>9.3000000000001003E-4</c:v>
                </c:pt>
                <c:pt idx="244">
                  <c:v>9.4000000000000995E-4</c:v>
                </c:pt>
                <c:pt idx="245">
                  <c:v>9.5000000000000997E-4</c:v>
                </c:pt>
                <c:pt idx="246">
                  <c:v>9.6000000000001E-4</c:v>
                </c:pt>
                <c:pt idx="247">
                  <c:v>9.7000000000001003E-4</c:v>
                </c:pt>
                <c:pt idx="248">
                  <c:v>9.8000000000000994E-4</c:v>
                </c:pt>
                <c:pt idx="249">
                  <c:v>9.9000000000000997E-4</c:v>
                </c:pt>
                <c:pt idx="250">
                  <c:v>1.00000000000001E-3</c:v>
                </c:pt>
                <c:pt idx="251">
                  <c:v>1.01000000000001E-3</c:v>
                </c:pt>
                <c:pt idx="252">
                  <c:v>1.02000000000001E-3</c:v>
                </c:pt>
                <c:pt idx="253">
                  <c:v>1.0300000000000101E-3</c:v>
                </c:pt>
                <c:pt idx="254">
                  <c:v>1.0400000000000101E-3</c:v>
                </c:pt>
                <c:pt idx="255">
                  <c:v>1.0500000000000099E-3</c:v>
                </c:pt>
                <c:pt idx="256">
                  <c:v>1.0600000000000099E-3</c:v>
                </c:pt>
                <c:pt idx="257">
                  <c:v>1.07000000000001E-3</c:v>
                </c:pt>
                <c:pt idx="258">
                  <c:v>1.08000000000001E-3</c:v>
                </c:pt>
                <c:pt idx="259">
                  <c:v>1.09000000000001E-3</c:v>
                </c:pt>
                <c:pt idx="260">
                  <c:v>1.10000000000001E-3</c:v>
                </c:pt>
                <c:pt idx="261">
                  <c:v>1.1100000000000101E-3</c:v>
                </c:pt>
                <c:pt idx="262">
                  <c:v>1.1200000000000101E-3</c:v>
                </c:pt>
                <c:pt idx="263">
                  <c:v>1.1300000000000099E-3</c:v>
                </c:pt>
                <c:pt idx="264">
                  <c:v>1.1400000000000099E-3</c:v>
                </c:pt>
                <c:pt idx="265">
                  <c:v>1.15000000000001E-3</c:v>
                </c:pt>
                <c:pt idx="266">
                  <c:v>1.16000000000001E-3</c:v>
                </c:pt>
                <c:pt idx="267">
                  <c:v>1.17000000000001E-3</c:v>
                </c:pt>
                <c:pt idx="268">
                  <c:v>1.18000000000001E-3</c:v>
                </c:pt>
                <c:pt idx="269">
                  <c:v>1.1900000000000101E-3</c:v>
                </c:pt>
                <c:pt idx="270">
                  <c:v>1.2000000000000101E-3</c:v>
                </c:pt>
                <c:pt idx="271">
                  <c:v>1.2100000000000099E-3</c:v>
                </c:pt>
                <c:pt idx="272">
                  <c:v>1.2200000000000099E-3</c:v>
                </c:pt>
                <c:pt idx="273">
                  <c:v>1.2300000000000099E-3</c:v>
                </c:pt>
                <c:pt idx="274">
                  <c:v>1.24000000000001E-3</c:v>
                </c:pt>
                <c:pt idx="275">
                  <c:v>1.25000000000001E-3</c:v>
                </c:pt>
                <c:pt idx="276">
                  <c:v>1.26000000000001E-3</c:v>
                </c:pt>
                <c:pt idx="277">
                  <c:v>1.2700000000000101E-3</c:v>
                </c:pt>
                <c:pt idx="278">
                  <c:v>1.2800000000000101E-3</c:v>
                </c:pt>
                <c:pt idx="279">
                  <c:v>1.2900000000000101E-3</c:v>
                </c:pt>
                <c:pt idx="280">
                  <c:v>1.3000000000000099E-3</c:v>
                </c:pt>
                <c:pt idx="281">
                  <c:v>1.3100000000000099E-3</c:v>
                </c:pt>
                <c:pt idx="282">
                  <c:v>1.32000000000001E-3</c:v>
                </c:pt>
                <c:pt idx="283">
                  <c:v>1.33000000000001E-3</c:v>
                </c:pt>
                <c:pt idx="284">
                  <c:v>1.34000000000001E-3</c:v>
                </c:pt>
                <c:pt idx="285">
                  <c:v>1.35000000000001E-3</c:v>
                </c:pt>
                <c:pt idx="286">
                  <c:v>1.3600000000000101E-3</c:v>
                </c:pt>
                <c:pt idx="287">
                  <c:v>1.3700000000000101E-3</c:v>
                </c:pt>
                <c:pt idx="288">
                  <c:v>1.3800000000000099E-3</c:v>
                </c:pt>
                <c:pt idx="289">
                  <c:v>1.3900000000000099E-3</c:v>
                </c:pt>
                <c:pt idx="290">
                  <c:v>1.40000000000001E-3</c:v>
                </c:pt>
                <c:pt idx="291">
                  <c:v>1.41000000000001E-3</c:v>
                </c:pt>
                <c:pt idx="292">
                  <c:v>1.42000000000001E-3</c:v>
                </c:pt>
                <c:pt idx="293">
                  <c:v>1.43000000000001E-3</c:v>
                </c:pt>
                <c:pt idx="294">
                  <c:v>1.4400000000000101E-3</c:v>
                </c:pt>
                <c:pt idx="295">
                  <c:v>1.4500000000000101E-3</c:v>
                </c:pt>
                <c:pt idx="296">
                  <c:v>1.4600000000000099E-3</c:v>
                </c:pt>
                <c:pt idx="297">
                  <c:v>1.4700000000000099E-3</c:v>
                </c:pt>
                <c:pt idx="298">
                  <c:v>1.48000000000001E-3</c:v>
                </c:pt>
                <c:pt idx="299">
                  <c:v>1.49000000000001E-3</c:v>
                </c:pt>
                <c:pt idx="300">
                  <c:v>1.50000000000001E-3</c:v>
                </c:pt>
                <c:pt idx="301">
                  <c:v>1.51000000000001E-3</c:v>
                </c:pt>
                <c:pt idx="302">
                  <c:v>1.5200000000000101E-3</c:v>
                </c:pt>
                <c:pt idx="303">
                  <c:v>1.5300000000000101E-3</c:v>
                </c:pt>
                <c:pt idx="304">
                  <c:v>1.5400000000000099E-3</c:v>
                </c:pt>
                <c:pt idx="305">
                  <c:v>1.5500000000000099E-3</c:v>
                </c:pt>
                <c:pt idx="306">
                  <c:v>1.5600000000000099E-3</c:v>
                </c:pt>
                <c:pt idx="307">
                  <c:v>1.57000000000001E-3</c:v>
                </c:pt>
                <c:pt idx="308">
                  <c:v>1.58000000000001E-3</c:v>
                </c:pt>
                <c:pt idx="309">
                  <c:v>1.59000000000001E-3</c:v>
                </c:pt>
                <c:pt idx="310">
                  <c:v>1.6000000000000101E-3</c:v>
                </c:pt>
                <c:pt idx="311">
                  <c:v>1.6100000000000101E-3</c:v>
                </c:pt>
                <c:pt idx="312">
                  <c:v>1.6200000000000101E-3</c:v>
                </c:pt>
                <c:pt idx="313">
                  <c:v>1.6300000000000099E-3</c:v>
                </c:pt>
                <c:pt idx="314">
                  <c:v>1.6400000000000099E-3</c:v>
                </c:pt>
                <c:pt idx="315">
                  <c:v>1.65000000000001E-3</c:v>
                </c:pt>
                <c:pt idx="316">
                  <c:v>1.66000000000001E-3</c:v>
                </c:pt>
                <c:pt idx="317">
                  <c:v>1.67000000000001E-3</c:v>
                </c:pt>
                <c:pt idx="318">
                  <c:v>1.68000000000001E-3</c:v>
                </c:pt>
                <c:pt idx="319">
                  <c:v>1.6900000000000101E-3</c:v>
                </c:pt>
                <c:pt idx="320">
                  <c:v>1.7000000000000101E-3</c:v>
                </c:pt>
                <c:pt idx="321">
                  <c:v>1.7100000000000099E-3</c:v>
                </c:pt>
                <c:pt idx="322">
                  <c:v>1.7200000000000099E-3</c:v>
                </c:pt>
                <c:pt idx="323">
                  <c:v>1.73000000000001E-3</c:v>
                </c:pt>
                <c:pt idx="324">
                  <c:v>1.74000000000001E-3</c:v>
                </c:pt>
                <c:pt idx="325">
                  <c:v>1.75000000000001E-3</c:v>
                </c:pt>
                <c:pt idx="326">
                  <c:v>1.76000000000001E-3</c:v>
                </c:pt>
                <c:pt idx="327">
                  <c:v>1.7700000000000101E-3</c:v>
                </c:pt>
                <c:pt idx="328">
                  <c:v>1.7800000000000101E-3</c:v>
                </c:pt>
                <c:pt idx="329">
                  <c:v>1.7900000000000099E-3</c:v>
                </c:pt>
                <c:pt idx="330">
                  <c:v>1.8000000000000099E-3</c:v>
                </c:pt>
                <c:pt idx="331">
                  <c:v>1.81000000000001E-3</c:v>
                </c:pt>
                <c:pt idx="332">
                  <c:v>1.82000000000001E-3</c:v>
                </c:pt>
                <c:pt idx="333">
                  <c:v>1.83000000000001E-3</c:v>
                </c:pt>
                <c:pt idx="334">
                  <c:v>1.84000000000001E-3</c:v>
                </c:pt>
                <c:pt idx="335">
                  <c:v>1.8500000000000101E-3</c:v>
                </c:pt>
                <c:pt idx="336">
                  <c:v>1.8600000000000101E-3</c:v>
                </c:pt>
                <c:pt idx="337">
                  <c:v>1.8700000000000099E-3</c:v>
                </c:pt>
                <c:pt idx="338">
                  <c:v>1.8800000000000099E-3</c:v>
                </c:pt>
                <c:pt idx="339">
                  <c:v>1.8900000000000099E-3</c:v>
                </c:pt>
                <c:pt idx="340">
                  <c:v>1.90000000000001E-3</c:v>
                </c:pt>
                <c:pt idx="341">
                  <c:v>1.91000000000001E-3</c:v>
                </c:pt>
                <c:pt idx="342">
                  <c:v>1.92000000000001E-3</c:v>
                </c:pt>
                <c:pt idx="343">
                  <c:v>1.93000000000001E-3</c:v>
                </c:pt>
                <c:pt idx="344">
                  <c:v>1.9400000000000101E-3</c:v>
                </c:pt>
                <c:pt idx="345">
                  <c:v>1.9500000000000101E-3</c:v>
                </c:pt>
                <c:pt idx="346">
                  <c:v>1.9600000000000099E-3</c:v>
                </c:pt>
                <c:pt idx="347">
                  <c:v>1.9700000000000099E-3</c:v>
                </c:pt>
                <c:pt idx="348">
                  <c:v>1.98000000000001E-3</c:v>
                </c:pt>
                <c:pt idx="349">
                  <c:v>1.99000000000001E-3</c:v>
                </c:pt>
                <c:pt idx="350">
                  <c:v>2.00000000000001E-3</c:v>
                </c:pt>
                <c:pt idx="351">
                  <c:v>2.01000000000001E-3</c:v>
                </c:pt>
                <c:pt idx="352">
                  <c:v>2.0200000000000101E-3</c:v>
                </c:pt>
                <c:pt idx="353">
                  <c:v>2.0300000000000101E-3</c:v>
                </c:pt>
                <c:pt idx="354">
                  <c:v>2.0400000000000101E-3</c:v>
                </c:pt>
                <c:pt idx="355">
                  <c:v>2.0500000000000101E-3</c:v>
                </c:pt>
                <c:pt idx="356">
                  <c:v>2.0600000000000102E-3</c:v>
                </c:pt>
                <c:pt idx="357">
                  <c:v>2.0700000000000102E-3</c:v>
                </c:pt>
                <c:pt idx="358">
                  <c:v>2.0800000000000098E-3</c:v>
                </c:pt>
                <c:pt idx="359">
                  <c:v>2.0900000000000098E-3</c:v>
                </c:pt>
                <c:pt idx="360">
                  <c:v>2.1000000000000098E-3</c:v>
                </c:pt>
                <c:pt idx="361">
                  <c:v>2.1100000000000099E-3</c:v>
                </c:pt>
                <c:pt idx="362">
                  <c:v>2.1200000000000099E-3</c:v>
                </c:pt>
                <c:pt idx="363">
                  <c:v>2.1300000000000099E-3</c:v>
                </c:pt>
                <c:pt idx="364">
                  <c:v>2.1400000000000099E-3</c:v>
                </c:pt>
                <c:pt idx="365">
                  <c:v>2.15000000000001E-3</c:v>
                </c:pt>
                <c:pt idx="366">
                  <c:v>2.16000000000001E-3</c:v>
                </c:pt>
                <c:pt idx="367">
                  <c:v>2.17000000000001E-3</c:v>
                </c:pt>
                <c:pt idx="368">
                  <c:v>2.1800000000000101E-3</c:v>
                </c:pt>
                <c:pt idx="369">
                  <c:v>2.1900000000000101E-3</c:v>
                </c:pt>
                <c:pt idx="370">
                  <c:v>2.2000000000000101E-3</c:v>
                </c:pt>
                <c:pt idx="371">
                  <c:v>2.2100000000000101E-3</c:v>
                </c:pt>
                <c:pt idx="372">
                  <c:v>2.2200000000000102E-3</c:v>
                </c:pt>
                <c:pt idx="373">
                  <c:v>2.2300000000000102E-3</c:v>
                </c:pt>
                <c:pt idx="374">
                  <c:v>2.2400000000000102E-3</c:v>
                </c:pt>
                <c:pt idx="375">
                  <c:v>2.2500000000000098E-3</c:v>
                </c:pt>
                <c:pt idx="376">
                  <c:v>2.2600000000000098E-3</c:v>
                </c:pt>
                <c:pt idx="377">
                  <c:v>2.2700000000000099E-3</c:v>
                </c:pt>
                <c:pt idx="378">
                  <c:v>2.2800000000000099E-3</c:v>
                </c:pt>
                <c:pt idx="379">
                  <c:v>2.2900000000000099E-3</c:v>
                </c:pt>
                <c:pt idx="380">
                  <c:v>2.3000000000000099E-3</c:v>
                </c:pt>
                <c:pt idx="381">
                  <c:v>2.31000000000001E-3</c:v>
                </c:pt>
                <c:pt idx="382">
                  <c:v>2.32000000000001E-3</c:v>
                </c:pt>
                <c:pt idx="383">
                  <c:v>2.33000000000001E-3</c:v>
                </c:pt>
                <c:pt idx="384">
                  <c:v>2.34000000000001E-3</c:v>
                </c:pt>
                <c:pt idx="385">
                  <c:v>2.3500000000000101E-3</c:v>
                </c:pt>
                <c:pt idx="386">
                  <c:v>2.3600000000000101E-3</c:v>
                </c:pt>
                <c:pt idx="387">
                  <c:v>2.3700000000000101E-3</c:v>
                </c:pt>
                <c:pt idx="388">
                  <c:v>2.3800000000000101E-3</c:v>
                </c:pt>
                <c:pt idx="389">
                  <c:v>2.3900000000000102E-3</c:v>
                </c:pt>
                <c:pt idx="390">
                  <c:v>2.4000000000000102E-3</c:v>
                </c:pt>
                <c:pt idx="391">
                  <c:v>2.4100000000000098E-3</c:v>
                </c:pt>
                <c:pt idx="392">
                  <c:v>2.4200000000000098E-3</c:v>
                </c:pt>
                <c:pt idx="393">
                  <c:v>2.4300000000000098E-3</c:v>
                </c:pt>
                <c:pt idx="394">
                  <c:v>2.4400000000000099E-3</c:v>
                </c:pt>
                <c:pt idx="395">
                  <c:v>2.4500000000000099E-3</c:v>
                </c:pt>
                <c:pt idx="396">
                  <c:v>2.4600000000000099E-3</c:v>
                </c:pt>
                <c:pt idx="397">
                  <c:v>2.4700000000000099E-3</c:v>
                </c:pt>
                <c:pt idx="398">
                  <c:v>2.48000000000001E-3</c:v>
                </c:pt>
                <c:pt idx="399">
                  <c:v>2.49000000000001E-3</c:v>
                </c:pt>
                <c:pt idx="400">
                  <c:v>2.50000000000001E-3</c:v>
                </c:pt>
                <c:pt idx="401">
                  <c:v>2.5100000000000101E-3</c:v>
                </c:pt>
                <c:pt idx="402">
                  <c:v>2.5200000000000101E-3</c:v>
                </c:pt>
                <c:pt idx="403">
                  <c:v>2.5300000000000101E-3</c:v>
                </c:pt>
                <c:pt idx="404">
                  <c:v>2.5400000000000101E-3</c:v>
                </c:pt>
                <c:pt idx="405">
                  <c:v>2.5500000000000102E-3</c:v>
                </c:pt>
                <c:pt idx="406">
                  <c:v>2.5600000000000102E-3</c:v>
                </c:pt>
                <c:pt idx="407">
                  <c:v>2.5700000000000102E-3</c:v>
                </c:pt>
                <c:pt idx="408">
                  <c:v>2.5800000000000098E-3</c:v>
                </c:pt>
                <c:pt idx="409">
                  <c:v>2.5900000000000098E-3</c:v>
                </c:pt>
                <c:pt idx="410">
                  <c:v>2.6000000000000099E-3</c:v>
                </c:pt>
                <c:pt idx="411">
                  <c:v>2.6100000000000099E-3</c:v>
                </c:pt>
                <c:pt idx="412">
                  <c:v>2.6200000000000099E-3</c:v>
                </c:pt>
                <c:pt idx="413">
                  <c:v>2.6300000000000099E-3</c:v>
                </c:pt>
                <c:pt idx="414">
                  <c:v>2.64000000000001E-3</c:v>
                </c:pt>
                <c:pt idx="415">
                  <c:v>2.65000000000001E-3</c:v>
                </c:pt>
                <c:pt idx="416">
                  <c:v>2.66000000000001E-3</c:v>
                </c:pt>
                <c:pt idx="417">
                  <c:v>2.67000000000001E-3</c:v>
                </c:pt>
                <c:pt idx="418">
                  <c:v>2.6800000000000101E-3</c:v>
                </c:pt>
                <c:pt idx="419">
                  <c:v>2.6900000000000101E-3</c:v>
                </c:pt>
                <c:pt idx="420">
                  <c:v>2.7000000000000101E-3</c:v>
                </c:pt>
                <c:pt idx="421">
                  <c:v>2.7100000000000101E-3</c:v>
                </c:pt>
                <c:pt idx="422">
                  <c:v>2.7200000000000102E-3</c:v>
                </c:pt>
                <c:pt idx="423">
                  <c:v>2.7300000000000102E-3</c:v>
                </c:pt>
                <c:pt idx="424">
                  <c:v>2.7400000000000098E-3</c:v>
                </c:pt>
                <c:pt idx="425">
                  <c:v>2.7500000000000098E-3</c:v>
                </c:pt>
                <c:pt idx="426">
                  <c:v>2.7600000000000098E-3</c:v>
                </c:pt>
                <c:pt idx="427">
                  <c:v>2.7700000000000099E-3</c:v>
                </c:pt>
                <c:pt idx="428">
                  <c:v>2.7800000000000099E-3</c:v>
                </c:pt>
                <c:pt idx="429">
                  <c:v>2.7900000000000099E-3</c:v>
                </c:pt>
                <c:pt idx="430">
                  <c:v>2.8000000000000099E-3</c:v>
                </c:pt>
                <c:pt idx="431">
                  <c:v>2.81000000000001E-3</c:v>
                </c:pt>
                <c:pt idx="432">
                  <c:v>2.82000000000001E-3</c:v>
                </c:pt>
                <c:pt idx="433">
                  <c:v>2.83000000000001E-3</c:v>
                </c:pt>
                <c:pt idx="434">
                  <c:v>2.8400000000000101E-3</c:v>
                </c:pt>
                <c:pt idx="435">
                  <c:v>2.8500000000000101E-3</c:v>
                </c:pt>
                <c:pt idx="436">
                  <c:v>2.8600000000000101E-3</c:v>
                </c:pt>
                <c:pt idx="437">
                  <c:v>2.8700000000000101E-3</c:v>
                </c:pt>
                <c:pt idx="438">
                  <c:v>2.8800000000000102E-3</c:v>
                </c:pt>
                <c:pt idx="439">
                  <c:v>2.8900000000000102E-3</c:v>
                </c:pt>
                <c:pt idx="440">
                  <c:v>2.9000000000000102E-3</c:v>
                </c:pt>
                <c:pt idx="441">
                  <c:v>2.9100000000000098E-3</c:v>
                </c:pt>
                <c:pt idx="442">
                  <c:v>2.9200000000000098E-3</c:v>
                </c:pt>
                <c:pt idx="443">
                  <c:v>2.9300000000000099E-3</c:v>
                </c:pt>
                <c:pt idx="444">
                  <c:v>2.9400000000000099E-3</c:v>
                </c:pt>
                <c:pt idx="445">
                  <c:v>2.9500000000000099E-3</c:v>
                </c:pt>
                <c:pt idx="446">
                  <c:v>2.9600000000000099E-3</c:v>
                </c:pt>
                <c:pt idx="447">
                  <c:v>2.97000000000001E-3</c:v>
                </c:pt>
                <c:pt idx="448">
                  <c:v>2.98000000000001E-3</c:v>
                </c:pt>
                <c:pt idx="449">
                  <c:v>2.99000000000001E-3</c:v>
                </c:pt>
                <c:pt idx="450">
                  <c:v>3.00000000000001E-3</c:v>
                </c:pt>
                <c:pt idx="451">
                  <c:v>3.0100000000000101E-3</c:v>
                </c:pt>
                <c:pt idx="452">
                  <c:v>3.0200000000000101E-3</c:v>
                </c:pt>
                <c:pt idx="453">
                  <c:v>3.0300000000000101E-3</c:v>
                </c:pt>
                <c:pt idx="454">
                  <c:v>3.0400000000000101E-3</c:v>
                </c:pt>
                <c:pt idx="455">
                  <c:v>3.0500000000000102E-3</c:v>
                </c:pt>
                <c:pt idx="456">
                  <c:v>3.0600000000000102E-3</c:v>
                </c:pt>
                <c:pt idx="457">
                  <c:v>3.0700000000000098E-3</c:v>
                </c:pt>
                <c:pt idx="458">
                  <c:v>3.0800000000000098E-3</c:v>
                </c:pt>
                <c:pt idx="459">
                  <c:v>3.0900000000000098E-3</c:v>
                </c:pt>
                <c:pt idx="460">
                  <c:v>3.1000000000000099E-3</c:v>
                </c:pt>
                <c:pt idx="461">
                  <c:v>3.1100000000000099E-3</c:v>
                </c:pt>
                <c:pt idx="462">
                  <c:v>3.1200000000000099E-3</c:v>
                </c:pt>
                <c:pt idx="463">
                  <c:v>3.1300000000000099E-3</c:v>
                </c:pt>
                <c:pt idx="464">
                  <c:v>3.14000000000001E-3</c:v>
                </c:pt>
                <c:pt idx="465">
                  <c:v>3.15000000000001E-3</c:v>
                </c:pt>
                <c:pt idx="466">
                  <c:v>3.16000000000001E-3</c:v>
                </c:pt>
                <c:pt idx="467">
                  <c:v>3.17000000000001E-3</c:v>
                </c:pt>
                <c:pt idx="468">
                  <c:v>3.1800000000000101E-3</c:v>
                </c:pt>
                <c:pt idx="469">
                  <c:v>3.1900000000000101E-3</c:v>
                </c:pt>
                <c:pt idx="470">
                  <c:v>3.2000000000000101E-3</c:v>
                </c:pt>
                <c:pt idx="471">
                  <c:v>3.2100000000000102E-3</c:v>
                </c:pt>
                <c:pt idx="472">
                  <c:v>3.2200000000000102E-3</c:v>
                </c:pt>
                <c:pt idx="473">
                  <c:v>3.2300000000000102E-3</c:v>
                </c:pt>
                <c:pt idx="474">
                  <c:v>3.2400000000000098E-3</c:v>
                </c:pt>
                <c:pt idx="475">
                  <c:v>3.2500000000000098E-3</c:v>
                </c:pt>
                <c:pt idx="476">
                  <c:v>3.2600000000000099E-3</c:v>
                </c:pt>
                <c:pt idx="477">
                  <c:v>3.2700000000000099E-3</c:v>
                </c:pt>
                <c:pt idx="478">
                  <c:v>3.2800000000000099E-3</c:v>
                </c:pt>
                <c:pt idx="479">
                  <c:v>3.2900000000000099E-3</c:v>
                </c:pt>
                <c:pt idx="480">
                  <c:v>3.30000000000001E-3</c:v>
                </c:pt>
                <c:pt idx="481">
                  <c:v>3.31000000000001E-3</c:v>
                </c:pt>
                <c:pt idx="482">
                  <c:v>3.32000000000001E-3</c:v>
                </c:pt>
                <c:pt idx="483">
                  <c:v>3.33000000000001E-3</c:v>
                </c:pt>
                <c:pt idx="484">
                  <c:v>3.3400000000000101E-3</c:v>
                </c:pt>
                <c:pt idx="485">
                  <c:v>3.3500000000000101E-3</c:v>
                </c:pt>
                <c:pt idx="486">
                  <c:v>3.3600000000000101E-3</c:v>
                </c:pt>
                <c:pt idx="487">
                  <c:v>3.3700000000000101E-3</c:v>
                </c:pt>
                <c:pt idx="488">
                  <c:v>3.3800000000000102E-3</c:v>
                </c:pt>
                <c:pt idx="489">
                  <c:v>3.3900000000000102E-3</c:v>
                </c:pt>
                <c:pt idx="490">
                  <c:v>3.4000000000000098E-3</c:v>
                </c:pt>
                <c:pt idx="491">
                  <c:v>3.4100000000000098E-3</c:v>
                </c:pt>
                <c:pt idx="492">
                  <c:v>3.4200000000000098E-3</c:v>
                </c:pt>
                <c:pt idx="493">
                  <c:v>3.4300000000000099E-3</c:v>
                </c:pt>
                <c:pt idx="494">
                  <c:v>3.4400000000000099E-3</c:v>
                </c:pt>
                <c:pt idx="495">
                  <c:v>3.4500000000000099E-3</c:v>
                </c:pt>
                <c:pt idx="496">
                  <c:v>3.4600000000000099E-3</c:v>
                </c:pt>
                <c:pt idx="497">
                  <c:v>3.47000000000001E-3</c:v>
                </c:pt>
                <c:pt idx="498">
                  <c:v>3.48000000000001E-3</c:v>
                </c:pt>
                <c:pt idx="499">
                  <c:v>3.49000000000001E-3</c:v>
                </c:pt>
                <c:pt idx="500">
                  <c:v>3.50000000000001E-3</c:v>
                </c:pt>
                <c:pt idx="501">
                  <c:v>3.5100000000000101E-3</c:v>
                </c:pt>
                <c:pt idx="502">
                  <c:v>3.5200000000000101E-3</c:v>
                </c:pt>
                <c:pt idx="503">
                  <c:v>3.5300000000000101E-3</c:v>
                </c:pt>
                <c:pt idx="504">
                  <c:v>3.5400000000000102E-3</c:v>
                </c:pt>
                <c:pt idx="505">
                  <c:v>3.5500000000000102E-3</c:v>
                </c:pt>
                <c:pt idx="506">
                  <c:v>3.5600000000000102E-3</c:v>
                </c:pt>
                <c:pt idx="507">
                  <c:v>3.5700000000000098E-3</c:v>
                </c:pt>
                <c:pt idx="508">
                  <c:v>3.5800000000000098E-3</c:v>
                </c:pt>
                <c:pt idx="509">
                  <c:v>3.5900000000000098E-3</c:v>
                </c:pt>
                <c:pt idx="510">
                  <c:v>3.6000000000000099E-3</c:v>
                </c:pt>
                <c:pt idx="511">
                  <c:v>3.6100000000000099E-3</c:v>
                </c:pt>
                <c:pt idx="512">
                  <c:v>3.6200000000000099E-3</c:v>
                </c:pt>
                <c:pt idx="513">
                  <c:v>3.63000000000001E-3</c:v>
                </c:pt>
                <c:pt idx="514">
                  <c:v>3.64000000000001E-3</c:v>
                </c:pt>
                <c:pt idx="515">
                  <c:v>3.65000000000001E-3</c:v>
                </c:pt>
                <c:pt idx="516">
                  <c:v>3.66000000000001E-3</c:v>
                </c:pt>
                <c:pt idx="517">
                  <c:v>3.6700000000000101E-3</c:v>
                </c:pt>
                <c:pt idx="518">
                  <c:v>3.6800000000000101E-3</c:v>
                </c:pt>
                <c:pt idx="519">
                  <c:v>3.6900000000000101E-3</c:v>
                </c:pt>
                <c:pt idx="520">
                  <c:v>3.7000000000000101E-3</c:v>
                </c:pt>
                <c:pt idx="521">
                  <c:v>3.7100000000000102E-3</c:v>
                </c:pt>
                <c:pt idx="522">
                  <c:v>3.7200000000000102E-3</c:v>
                </c:pt>
                <c:pt idx="523">
                  <c:v>3.7300000000000102E-3</c:v>
                </c:pt>
                <c:pt idx="524">
                  <c:v>3.7400000000000098E-3</c:v>
                </c:pt>
                <c:pt idx="525">
                  <c:v>3.7500000000000098E-3</c:v>
                </c:pt>
                <c:pt idx="526">
                  <c:v>3.7600000000000099E-3</c:v>
                </c:pt>
                <c:pt idx="527">
                  <c:v>3.7700000000000099E-3</c:v>
                </c:pt>
                <c:pt idx="528">
                  <c:v>3.7800000000000099E-3</c:v>
                </c:pt>
                <c:pt idx="529">
                  <c:v>3.7900000000000099E-3</c:v>
                </c:pt>
                <c:pt idx="530">
                  <c:v>3.80000000000001E-3</c:v>
                </c:pt>
                <c:pt idx="531">
                  <c:v>3.81000000000001E-3</c:v>
                </c:pt>
                <c:pt idx="532">
                  <c:v>3.82000000000001E-3</c:v>
                </c:pt>
                <c:pt idx="533">
                  <c:v>3.83000000000001E-3</c:v>
                </c:pt>
                <c:pt idx="534">
                  <c:v>3.8400000000000101E-3</c:v>
                </c:pt>
                <c:pt idx="535">
                  <c:v>3.8500000000000101E-3</c:v>
                </c:pt>
                <c:pt idx="536">
                  <c:v>3.8600000000000101E-3</c:v>
                </c:pt>
                <c:pt idx="537">
                  <c:v>3.8700000000000102E-3</c:v>
                </c:pt>
                <c:pt idx="538">
                  <c:v>3.8800000000000102E-3</c:v>
                </c:pt>
                <c:pt idx="539">
                  <c:v>3.8900000000000102E-3</c:v>
                </c:pt>
                <c:pt idx="540">
                  <c:v>3.9000000000000098E-3</c:v>
                </c:pt>
                <c:pt idx="541">
                  <c:v>3.9100000000000098E-3</c:v>
                </c:pt>
                <c:pt idx="542">
                  <c:v>3.9200000000000103E-3</c:v>
                </c:pt>
                <c:pt idx="543">
                  <c:v>3.9300000000000099E-3</c:v>
                </c:pt>
                <c:pt idx="544">
                  <c:v>3.9400000000000103E-3</c:v>
                </c:pt>
                <c:pt idx="545">
                  <c:v>3.9500000000000099E-3</c:v>
                </c:pt>
                <c:pt idx="546">
                  <c:v>3.9600000000000104E-3</c:v>
                </c:pt>
                <c:pt idx="547">
                  <c:v>3.97000000000001E-3</c:v>
                </c:pt>
                <c:pt idx="548">
                  <c:v>3.9800000000000096E-3</c:v>
                </c:pt>
                <c:pt idx="549">
                  <c:v>3.99000000000001E-3</c:v>
                </c:pt>
                <c:pt idx="550">
                  <c:v>4.0000000000000096E-3</c:v>
                </c:pt>
                <c:pt idx="551">
                  <c:v>4.0100000000000101E-3</c:v>
                </c:pt>
                <c:pt idx="552">
                  <c:v>4.0200000000000097E-3</c:v>
                </c:pt>
                <c:pt idx="553">
                  <c:v>4.0300000000000101E-3</c:v>
                </c:pt>
                <c:pt idx="554">
                  <c:v>4.0400000000000097E-3</c:v>
                </c:pt>
                <c:pt idx="555">
                  <c:v>4.0500000000000102E-3</c:v>
                </c:pt>
                <c:pt idx="556">
                  <c:v>4.0600000000000098E-3</c:v>
                </c:pt>
                <c:pt idx="557">
                  <c:v>4.0700000000000102E-3</c:v>
                </c:pt>
                <c:pt idx="558">
                  <c:v>4.0800000000000098E-3</c:v>
                </c:pt>
                <c:pt idx="559">
                  <c:v>4.0900000000000198E-3</c:v>
                </c:pt>
                <c:pt idx="560">
                  <c:v>4.1000000000000099E-3</c:v>
                </c:pt>
                <c:pt idx="561">
                  <c:v>4.1100000000000103E-3</c:v>
                </c:pt>
                <c:pt idx="562">
                  <c:v>4.1200000000000099E-3</c:v>
                </c:pt>
                <c:pt idx="563">
                  <c:v>4.1300000000000199E-3</c:v>
                </c:pt>
                <c:pt idx="564">
                  <c:v>4.14000000000001E-3</c:v>
                </c:pt>
                <c:pt idx="565">
                  <c:v>4.1500000000000096E-3</c:v>
                </c:pt>
                <c:pt idx="566">
                  <c:v>4.16000000000001E-3</c:v>
                </c:pt>
                <c:pt idx="567">
                  <c:v>4.17000000000002E-3</c:v>
                </c:pt>
                <c:pt idx="568">
                  <c:v>4.1800000000000101E-3</c:v>
                </c:pt>
                <c:pt idx="569">
                  <c:v>4.1900000000000097E-3</c:v>
                </c:pt>
                <c:pt idx="570">
                  <c:v>4.2000000000000101E-3</c:v>
                </c:pt>
                <c:pt idx="571">
                  <c:v>4.2100000000000201E-3</c:v>
                </c:pt>
                <c:pt idx="572">
                  <c:v>4.2200000000000197E-3</c:v>
                </c:pt>
                <c:pt idx="573">
                  <c:v>4.2300000000000098E-3</c:v>
                </c:pt>
                <c:pt idx="574">
                  <c:v>4.2400000000000198E-3</c:v>
                </c:pt>
                <c:pt idx="575">
                  <c:v>4.2500000000000203E-3</c:v>
                </c:pt>
                <c:pt idx="576">
                  <c:v>4.2600000000000198E-3</c:v>
                </c:pt>
                <c:pt idx="577">
                  <c:v>4.2700000000000099E-3</c:v>
                </c:pt>
                <c:pt idx="578">
                  <c:v>4.2800000000000199E-3</c:v>
                </c:pt>
                <c:pt idx="579">
                  <c:v>4.2900000000000204E-3</c:v>
                </c:pt>
                <c:pt idx="580">
                  <c:v>4.30000000000002E-3</c:v>
                </c:pt>
                <c:pt idx="581">
                  <c:v>4.31000000000001E-3</c:v>
                </c:pt>
                <c:pt idx="582">
                  <c:v>4.32000000000002E-3</c:v>
                </c:pt>
                <c:pt idx="583">
                  <c:v>4.3300000000000196E-3</c:v>
                </c:pt>
                <c:pt idx="584">
                  <c:v>4.3400000000000201E-3</c:v>
                </c:pt>
                <c:pt idx="585">
                  <c:v>4.3500000000000101E-3</c:v>
                </c:pt>
                <c:pt idx="586">
                  <c:v>4.3600000000000201E-3</c:v>
                </c:pt>
                <c:pt idx="587">
                  <c:v>4.3700000000000197E-3</c:v>
                </c:pt>
                <c:pt idx="588">
                  <c:v>4.3800000000000202E-3</c:v>
                </c:pt>
                <c:pt idx="589">
                  <c:v>4.3900000000000198E-3</c:v>
                </c:pt>
                <c:pt idx="590">
                  <c:v>4.4000000000000202E-3</c:v>
                </c:pt>
                <c:pt idx="591">
                  <c:v>4.4100000000000198E-3</c:v>
                </c:pt>
                <c:pt idx="592">
                  <c:v>4.4200000000000203E-3</c:v>
                </c:pt>
                <c:pt idx="593">
                  <c:v>4.4300000000000199E-3</c:v>
                </c:pt>
                <c:pt idx="594">
                  <c:v>4.4400000000000203E-3</c:v>
                </c:pt>
                <c:pt idx="595">
                  <c:v>4.4500000000000199E-3</c:v>
                </c:pt>
                <c:pt idx="596">
                  <c:v>4.4600000000000204E-3</c:v>
                </c:pt>
                <c:pt idx="597">
                  <c:v>4.47000000000002E-3</c:v>
                </c:pt>
                <c:pt idx="598">
                  <c:v>4.4800000000000204E-3</c:v>
                </c:pt>
                <c:pt idx="599">
                  <c:v>4.49000000000002E-3</c:v>
                </c:pt>
                <c:pt idx="600">
                  <c:v>4.5000000000000196E-3</c:v>
                </c:pt>
                <c:pt idx="601">
                  <c:v>4.5100000000000201E-3</c:v>
                </c:pt>
                <c:pt idx="602">
                  <c:v>4.5200000000000197E-3</c:v>
                </c:pt>
                <c:pt idx="603">
                  <c:v>4.5300000000000201E-3</c:v>
                </c:pt>
                <c:pt idx="604">
                  <c:v>4.5400000000000197E-3</c:v>
                </c:pt>
                <c:pt idx="605">
                  <c:v>4.5500000000000202E-3</c:v>
                </c:pt>
                <c:pt idx="606">
                  <c:v>4.5600000000000198E-3</c:v>
                </c:pt>
                <c:pt idx="607">
                  <c:v>4.5700000000000202E-3</c:v>
                </c:pt>
                <c:pt idx="608">
                  <c:v>4.5800000000000198E-3</c:v>
                </c:pt>
                <c:pt idx="609">
                  <c:v>4.5900000000000203E-3</c:v>
                </c:pt>
                <c:pt idx="610">
                  <c:v>4.6000000000000199E-3</c:v>
                </c:pt>
                <c:pt idx="611">
                  <c:v>4.6100000000000203E-3</c:v>
                </c:pt>
                <c:pt idx="612">
                  <c:v>4.6200000000000199E-3</c:v>
                </c:pt>
                <c:pt idx="613">
                  <c:v>4.6300000000000204E-3</c:v>
                </c:pt>
                <c:pt idx="614">
                  <c:v>4.64000000000002E-3</c:v>
                </c:pt>
                <c:pt idx="615">
                  <c:v>4.6500000000000196E-3</c:v>
                </c:pt>
                <c:pt idx="616">
                  <c:v>4.66000000000002E-3</c:v>
                </c:pt>
                <c:pt idx="617">
                  <c:v>4.6700000000000196E-3</c:v>
                </c:pt>
                <c:pt idx="618">
                  <c:v>4.6800000000000201E-3</c:v>
                </c:pt>
                <c:pt idx="619">
                  <c:v>4.6900000000000197E-3</c:v>
                </c:pt>
                <c:pt idx="620">
                  <c:v>4.7000000000000201E-3</c:v>
                </c:pt>
                <c:pt idx="621">
                  <c:v>4.7100000000000197E-3</c:v>
                </c:pt>
                <c:pt idx="622">
                  <c:v>4.7200000000000202E-3</c:v>
                </c:pt>
                <c:pt idx="623">
                  <c:v>4.7300000000000198E-3</c:v>
                </c:pt>
                <c:pt idx="624">
                  <c:v>4.7400000000000202E-3</c:v>
                </c:pt>
                <c:pt idx="625">
                  <c:v>4.7500000000000198E-3</c:v>
                </c:pt>
                <c:pt idx="626">
                  <c:v>4.7600000000000203E-3</c:v>
                </c:pt>
                <c:pt idx="627">
                  <c:v>4.7700000000000199E-3</c:v>
                </c:pt>
                <c:pt idx="628">
                  <c:v>4.7800000000000203E-3</c:v>
                </c:pt>
                <c:pt idx="629">
                  <c:v>4.7900000000000199E-3</c:v>
                </c:pt>
                <c:pt idx="630">
                  <c:v>4.8000000000000204E-3</c:v>
                </c:pt>
                <c:pt idx="631">
                  <c:v>4.81000000000002E-3</c:v>
                </c:pt>
                <c:pt idx="632">
                  <c:v>4.8200000000000196E-3</c:v>
                </c:pt>
                <c:pt idx="633">
                  <c:v>4.83000000000002E-3</c:v>
                </c:pt>
                <c:pt idx="634">
                  <c:v>4.8400000000000196E-3</c:v>
                </c:pt>
                <c:pt idx="635">
                  <c:v>4.8500000000000201E-3</c:v>
                </c:pt>
                <c:pt idx="636">
                  <c:v>4.8600000000000197E-3</c:v>
                </c:pt>
                <c:pt idx="637">
                  <c:v>4.8700000000000201E-3</c:v>
                </c:pt>
                <c:pt idx="638">
                  <c:v>4.8800000000000197E-3</c:v>
                </c:pt>
                <c:pt idx="639">
                  <c:v>4.8900000000000202E-3</c:v>
                </c:pt>
                <c:pt idx="640">
                  <c:v>4.9000000000000198E-3</c:v>
                </c:pt>
                <c:pt idx="641">
                  <c:v>4.9100000000000203E-3</c:v>
                </c:pt>
                <c:pt idx="642">
                  <c:v>4.9200000000000198E-3</c:v>
                </c:pt>
                <c:pt idx="643">
                  <c:v>4.9300000000000203E-3</c:v>
                </c:pt>
                <c:pt idx="644">
                  <c:v>4.9400000000000199E-3</c:v>
                </c:pt>
                <c:pt idx="645">
                  <c:v>4.9500000000000204E-3</c:v>
                </c:pt>
                <c:pt idx="646">
                  <c:v>4.9600000000000199E-3</c:v>
                </c:pt>
                <c:pt idx="647">
                  <c:v>4.9700000000000204E-3</c:v>
                </c:pt>
                <c:pt idx="648">
                  <c:v>4.9800000000000096E-3</c:v>
                </c:pt>
                <c:pt idx="649">
                  <c:v>4.9900000000000101E-3</c:v>
                </c:pt>
                <c:pt idx="650">
                  <c:v>5.0000000000000096E-3</c:v>
                </c:pt>
                <c:pt idx="651">
                  <c:v>5.0100000000000101E-3</c:v>
                </c:pt>
                <c:pt idx="652">
                  <c:v>5.0200000000000097E-3</c:v>
                </c:pt>
                <c:pt idx="653">
                  <c:v>5.0300000000000102E-3</c:v>
                </c:pt>
                <c:pt idx="654">
                  <c:v>5.0400000000000097E-3</c:v>
                </c:pt>
                <c:pt idx="655">
                  <c:v>5.0500000000000102E-3</c:v>
                </c:pt>
                <c:pt idx="656">
                  <c:v>5.0600000000000098E-3</c:v>
                </c:pt>
                <c:pt idx="657">
                  <c:v>5.0700000000000103E-3</c:v>
                </c:pt>
                <c:pt idx="658">
                  <c:v>5.0800000000000099E-3</c:v>
                </c:pt>
                <c:pt idx="659">
                  <c:v>5.0900000000000103E-3</c:v>
                </c:pt>
                <c:pt idx="660">
                  <c:v>5.1000000000000099E-3</c:v>
                </c:pt>
                <c:pt idx="661">
                  <c:v>5.1100000000000104E-3</c:v>
                </c:pt>
                <c:pt idx="662">
                  <c:v>5.12000000000001E-3</c:v>
                </c:pt>
                <c:pt idx="663">
                  <c:v>5.1300000000000104E-3</c:v>
                </c:pt>
                <c:pt idx="664">
                  <c:v>5.14000000000001E-3</c:v>
                </c:pt>
                <c:pt idx="665">
                  <c:v>5.1500000000000096E-3</c:v>
                </c:pt>
                <c:pt idx="666">
                  <c:v>5.1600000000000101E-3</c:v>
                </c:pt>
                <c:pt idx="667">
                  <c:v>5.1700000000000097E-3</c:v>
                </c:pt>
                <c:pt idx="668">
                  <c:v>5.1800000000000101E-3</c:v>
                </c:pt>
                <c:pt idx="669">
                  <c:v>5.1900000000000097E-3</c:v>
                </c:pt>
                <c:pt idx="670">
                  <c:v>5.2000000000000102E-3</c:v>
                </c:pt>
                <c:pt idx="671">
                  <c:v>5.2100000000000098E-3</c:v>
                </c:pt>
                <c:pt idx="672">
                  <c:v>5.2200000000000102E-3</c:v>
                </c:pt>
                <c:pt idx="673">
                  <c:v>5.2300000000000098E-3</c:v>
                </c:pt>
                <c:pt idx="674">
                  <c:v>5.2399999999999999E-3</c:v>
                </c:pt>
                <c:pt idx="675">
                  <c:v>5.2500000000000003E-3</c:v>
                </c:pt>
                <c:pt idx="676">
                  <c:v>5.2599999999999999E-3</c:v>
                </c:pt>
                <c:pt idx="677">
                  <c:v>5.2700000000000004E-3</c:v>
                </c:pt>
                <c:pt idx="678">
                  <c:v>5.28E-3</c:v>
                </c:pt>
                <c:pt idx="679">
                  <c:v>5.2900000000000004E-3</c:v>
                </c:pt>
                <c:pt idx="680">
                  <c:v>5.3E-3</c:v>
                </c:pt>
                <c:pt idx="681">
                  <c:v>5.3099999999999996E-3</c:v>
                </c:pt>
                <c:pt idx="682">
                  <c:v>5.3200000000000001E-3</c:v>
                </c:pt>
                <c:pt idx="683">
                  <c:v>5.3299999999999997E-3</c:v>
                </c:pt>
                <c:pt idx="684">
                  <c:v>5.3400000000000001E-3</c:v>
                </c:pt>
                <c:pt idx="685">
                  <c:v>5.3499999999999997E-3</c:v>
                </c:pt>
                <c:pt idx="686">
                  <c:v>5.3600000000000002E-3</c:v>
                </c:pt>
                <c:pt idx="687">
                  <c:v>5.3699999999999998E-3</c:v>
                </c:pt>
                <c:pt idx="688">
                  <c:v>5.3800000000000002E-3</c:v>
                </c:pt>
                <c:pt idx="689">
                  <c:v>5.3899999999999998E-3</c:v>
                </c:pt>
                <c:pt idx="690">
                  <c:v>5.4000000000000003E-3</c:v>
                </c:pt>
                <c:pt idx="691">
                  <c:v>5.4099999999999999E-3</c:v>
                </c:pt>
                <c:pt idx="692">
                  <c:v>5.4200000000000003E-3</c:v>
                </c:pt>
                <c:pt idx="693">
                  <c:v>5.4299999999999999E-3</c:v>
                </c:pt>
                <c:pt idx="694">
                  <c:v>5.4400000000000004E-3</c:v>
                </c:pt>
                <c:pt idx="695">
                  <c:v>5.45E-3</c:v>
                </c:pt>
                <c:pt idx="696">
                  <c:v>5.4599999999999996E-3</c:v>
                </c:pt>
                <c:pt idx="697">
                  <c:v>5.4699999999999896E-3</c:v>
                </c:pt>
                <c:pt idx="698">
                  <c:v>5.4799999999999901E-3</c:v>
                </c:pt>
                <c:pt idx="699">
                  <c:v>5.4899999999999897E-3</c:v>
                </c:pt>
                <c:pt idx="700">
                  <c:v>5.4999999999999901E-3</c:v>
                </c:pt>
                <c:pt idx="701">
                  <c:v>5.5099999999999897E-3</c:v>
                </c:pt>
                <c:pt idx="702">
                  <c:v>5.5199999999999902E-3</c:v>
                </c:pt>
                <c:pt idx="703">
                  <c:v>5.5299999999999898E-3</c:v>
                </c:pt>
                <c:pt idx="704">
                  <c:v>5.5399999999999902E-3</c:v>
                </c:pt>
                <c:pt idx="705">
                  <c:v>5.5499999999999898E-3</c:v>
                </c:pt>
                <c:pt idx="706">
                  <c:v>5.5599999999999903E-3</c:v>
                </c:pt>
                <c:pt idx="707">
                  <c:v>5.5699999999999899E-3</c:v>
                </c:pt>
                <c:pt idx="708">
                  <c:v>5.5799999999999903E-3</c:v>
                </c:pt>
                <c:pt idx="709">
                  <c:v>5.5899999999999899E-3</c:v>
                </c:pt>
                <c:pt idx="710">
                  <c:v>5.5999999999999904E-3</c:v>
                </c:pt>
                <c:pt idx="711">
                  <c:v>5.60999999999999E-3</c:v>
                </c:pt>
                <c:pt idx="712">
                  <c:v>5.6199999999999896E-3</c:v>
                </c:pt>
                <c:pt idx="713">
                  <c:v>5.62999999999999E-3</c:v>
                </c:pt>
                <c:pt idx="714">
                  <c:v>5.6399999999999896E-3</c:v>
                </c:pt>
                <c:pt idx="715">
                  <c:v>5.6499999999999901E-3</c:v>
                </c:pt>
                <c:pt idx="716">
                  <c:v>5.6599999999999897E-3</c:v>
                </c:pt>
                <c:pt idx="717">
                  <c:v>5.6699999999999902E-3</c:v>
                </c:pt>
                <c:pt idx="718">
                  <c:v>5.6799999999999897E-3</c:v>
                </c:pt>
                <c:pt idx="719">
                  <c:v>5.6899999999999902E-3</c:v>
                </c:pt>
                <c:pt idx="720">
                  <c:v>5.6999999999999898E-3</c:v>
                </c:pt>
                <c:pt idx="721">
                  <c:v>5.7099999999999903E-3</c:v>
                </c:pt>
                <c:pt idx="722">
                  <c:v>5.7199999999999898E-3</c:v>
                </c:pt>
                <c:pt idx="723">
                  <c:v>5.7299999999999799E-3</c:v>
                </c:pt>
                <c:pt idx="724">
                  <c:v>5.7399999999999804E-3</c:v>
                </c:pt>
                <c:pt idx="725">
                  <c:v>5.74999999999998E-3</c:v>
                </c:pt>
                <c:pt idx="726">
                  <c:v>5.7599999999999804E-3</c:v>
                </c:pt>
                <c:pt idx="727">
                  <c:v>5.76999999999998E-3</c:v>
                </c:pt>
                <c:pt idx="728">
                  <c:v>5.7799999999999796E-3</c:v>
                </c:pt>
                <c:pt idx="729">
                  <c:v>5.7899999999999801E-3</c:v>
                </c:pt>
                <c:pt idx="730">
                  <c:v>5.7999999999999797E-3</c:v>
                </c:pt>
                <c:pt idx="731">
                  <c:v>5.8099999999999801E-3</c:v>
                </c:pt>
                <c:pt idx="732">
                  <c:v>5.8199999999999797E-3</c:v>
                </c:pt>
                <c:pt idx="733">
                  <c:v>5.8299999999999802E-3</c:v>
                </c:pt>
                <c:pt idx="734">
                  <c:v>5.8399999999999798E-3</c:v>
                </c:pt>
                <c:pt idx="735">
                  <c:v>5.8499999999999802E-3</c:v>
                </c:pt>
                <c:pt idx="736">
                  <c:v>5.8599999999999798E-3</c:v>
                </c:pt>
                <c:pt idx="737">
                  <c:v>5.8699999999999803E-3</c:v>
                </c:pt>
                <c:pt idx="738">
                  <c:v>5.8799999999999799E-3</c:v>
                </c:pt>
                <c:pt idx="739">
                  <c:v>5.8899999999999803E-3</c:v>
                </c:pt>
                <c:pt idx="740">
                  <c:v>5.8999999999999799E-3</c:v>
                </c:pt>
                <c:pt idx="741">
                  <c:v>5.9099999999999804E-3</c:v>
                </c:pt>
                <c:pt idx="742">
                  <c:v>5.91999999999998E-3</c:v>
                </c:pt>
                <c:pt idx="743">
                  <c:v>5.9299999999999804E-3</c:v>
                </c:pt>
                <c:pt idx="744">
                  <c:v>5.93999999999998E-3</c:v>
                </c:pt>
                <c:pt idx="745">
                  <c:v>5.9499999999999796E-3</c:v>
                </c:pt>
                <c:pt idx="746">
                  <c:v>5.9599999999999697E-3</c:v>
                </c:pt>
                <c:pt idx="747">
                  <c:v>5.9699999999999701E-3</c:v>
                </c:pt>
                <c:pt idx="748">
                  <c:v>5.9799999999999697E-3</c:v>
                </c:pt>
                <c:pt idx="749">
                  <c:v>5.9899999999999702E-3</c:v>
                </c:pt>
                <c:pt idx="750">
                  <c:v>5.9999999999999698E-3</c:v>
                </c:pt>
                <c:pt idx="751">
                  <c:v>6.0099999999999702E-3</c:v>
                </c:pt>
                <c:pt idx="752">
                  <c:v>6.0199999999999698E-3</c:v>
                </c:pt>
                <c:pt idx="753">
                  <c:v>6.0299999999999703E-3</c:v>
                </c:pt>
                <c:pt idx="754">
                  <c:v>6.0399999999999699E-3</c:v>
                </c:pt>
                <c:pt idx="755">
                  <c:v>6.0499999999999703E-3</c:v>
                </c:pt>
                <c:pt idx="756">
                  <c:v>6.0599999999999699E-3</c:v>
                </c:pt>
                <c:pt idx="757">
                  <c:v>6.0699999999999704E-3</c:v>
                </c:pt>
                <c:pt idx="758">
                  <c:v>6.07999999999997E-3</c:v>
                </c:pt>
                <c:pt idx="759">
                  <c:v>6.0899999999999696E-3</c:v>
                </c:pt>
                <c:pt idx="760">
                  <c:v>6.09999999999997E-3</c:v>
                </c:pt>
                <c:pt idx="761">
                  <c:v>6.1099999999999696E-3</c:v>
                </c:pt>
                <c:pt idx="762">
                  <c:v>6.1199999999999701E-3</c:v>
                </c:pt>
                <c:pt idx="763">
                  <c:v>6.1299999999999697E-3</c:v>
                </c:pt>
                <c:pt idx="764">
                  <c:v>6.1399999999999701E-3</c:v>
                </c:pt>
                <c:pt idx="765">
                  <c:v>6.1499999999999697E-3</c:v>
                </c:pt>
                <c:pt idx="766">
                  <c:v>6.1599999999999702E-3</c:v>
                </c:pt>
                <c:pt idx="767">
                  <c:v>6.1699999999999698E-3</c:v>
                </c:pt>
                <c:pt idx="768">
                  <c:v>6.1799999999999702E-3</c:v>
                </c:pt>
                <c:pt idx="769">
                  <c:v>6.1899999999999698E-3</c:v>
                </c:pt>
                <c:pt idx="770">
                  <c:v>6.1999999999999599E-3</c:v>
                </c:pt>
                <c:pt idx="771">
                  <c:v>6.2099999999999603E-3</c:v>
                </c:pt>
                <c:pt idx="772">
                  <c:v>6.2199999999999599E-3</c:v>
                </c:pt>
                <c:pt idx="773">
                  <c:v>6.2299999999999604E-3</c:v>
                </c:pt>
                <c:pt idx="774">
                  <c:v>6.23999999999996E-3</c:v>
                </c:pt>
                <c:pt idx="775">
                  <c:v>6.2499999999999596E-3</c:v>
                </c:pt>
                <c:pt idx="776">
                  <c:v>6.25999999999996E-3</c:v>
                </c:pt>
                <c:pt idx="777">
                  <c:v>6.2699999999999596E-3</c:v>
                </c:pt>
                <c:pt idx="778">
                  <c:v>6.2799999999999601E-3</c:v>
                </c:pt>
                <c:pt idx="779">
                  <c:v>6.2899999999999597E-3</c:v>
                </c:pt>
                <c:pt idx="780">
                  <c:v>6.2999999999999601E-3</c:v>
                </c:pt>
                <c:pt idx="781">
                  <c:v>6.3099999999999597E-3</c:v>
                </c:pt>
                <c:pt idx="782">
                  <c:v>6.3199999999999602E-3</c:v>
                </c:pt>
                <c:pt idx="783">
                  <c:v>6.3299999999999598E-3</c:v>
                </c:pt>
                <c:pt idx="784">
                  <c:v>6.3399999999999603E-3</c:v>
                </c:pt>
                <c:pt idx="785">
                  <c:v>6.3499999999999598E-3</c:v>
                </c:pt>
                <c:pt idx="786">
                  <c:v>6.3599999999999603E-3</c:v>
                </c:pt>
                <c:pt idx="787">
                  <c:v>6.3699999999999599E-3</c:v>
                </c:pt>
                <c:pt idx="788">
                  <c:v>6.3799999999999604E-3</c:v>
                </c:pt>
                <c:pt idx="789">
                  <c:v>6.3899999999999599E-3</c:v>
                </c:pt>
                <c:pt idx="790">
                  <c:v>6.3999999999999604E-3</c:v>
                </c:pt>
                <c:pt idx="791">
                  <c:v>6.40999999999996E-3</c:v>
                </c:pt>
                <c:pt idx="792">
                  <c:v>6.4199999999999596E-3</c:v>
                </c:pt>
                <c:pt idx="793">
                  <c:v>6.4299999999999601E-3</c:v>
                </c:pt>
                <c:pt idx="794">
                  <c:v>6.4399999999999596E-3</c:v>
                </c:pt>
                <c:pt idx="795">
                  <c:v>6.4499999999999497E-3</c:v>
                </c:pt>
                <c:pt idx="796">
                  <c:v>6.4599999999999502E-3</c:v>
                </c:pt>
                <c:pt idx="797">
                  <c:v>6.4699999999999497E-3</c:v>
                </c:pt>
                <c:pt idx="798">
                  <c:v>6.4799999999999502E-3</c:v>
                </c:pt>
                <c:pt idx="799">
                  <c:v>6.4899999999999498E-3</c:v>
                </c:pt>
                <c:pt idx="800">
                  <c:v>6.4999999999999503E-3</c:v>
                </c:pt>
                <c:pt idx="801">
                  <c:v>6.5099999999999499E-3</c:v>
                </c:pt>
                <c:pt idx="802">
                  <c:v>6.5199999999999503E-3</c:v>
                </c:pt>
                <c:pt idx="803">
                  <c:v>6.5299999999999499E-3</c:v>
                </c:pt>
                <c:pt idx="804">
                  <c:v>6.5399999999999504E-3</c:v>
                </c:pt>
                <c:pt idx="805">
                  <c:v>6.54999999999995E-3</c:v>
                </c:pt>
                <c:pt idx="806">
                  <c:v>6.5599999999999504E-3</c:v>
                </c:pt>
                <c:pt idx="807">
                  <c:v>6.56999999999995E-3</c:v>
                </c:pt>
                <c:pt idx="808">
                  <c:v>6.5799999999999496E-3</c:v>
                </c:pt>
                <c:pt idx="809">
                  <c:v>6.5899999999999501E-3</c:v>
                </c:pt>
                <c:pt idx="810">
                  <c:v>6.5999999999999497E-3</c:v>
                </c:pt>
                <c:pt idx="811">
                  <c:v>6.6099999999999501E-3</c:v>
                </c:pt>
                <c:pt idx="812">
                  <c:v>6.6199999999999497E-3</c:v>
                </c:pt>
                <c:pt idx="813">
                  <c:v>6.6299999999999502E-3</c:v>
                </c:pt>
                <c:pt idx="814">
                  <c:v>6.6399999999999498E-3</c:v>
                </c:pt>
                <c:pt idx="815">
                  <c:v>6.6499999999999502E-3</c:v>
                </c:pt>
                <c:pt idx="816">
                  <c:v>6.6599999999999498E-3</c:v>
                </c:pt>
                <c:pt idx="817">
                  <c:v>6.6699999999999503E-3</c:v>
                </c:pt>
                <c:pt idx="818">
                  <c:v>6.6799999999999499E-3</c:v>
                </c:pt>
                <c:pt idx="819">
                  <c:v>6.6899999999999503E-3</c:v>
                </c:pt>
                <c:pt idx="820">
                  <c:v>6.6999999999999404E-3</c:v>
                </c:pt>
                <c:pt idx="821">
                  <c:v>6.70999999999994E-3</c:v>
                </c:pt>
                <c:pt idx="822">
                  <c:v>6.7199999999999404E-3</c:v>
                </c:pt>
                <c:pt idx="823">
                  <c:v>6.72999999999994E-3</c:v>
                </c:pt>
                <c:pt idx="824">
                  <c:v>6.7399999999999396E-3</c:v>
                </c:pt>
                <c:pt idx="825">
                  <c:v>6.7499999999999401E-3</c:v>
                </c:pt>
                <c:pt idx="826">
                  <c:v>6.7599999999999397E-3</c:v>
                </c:pt>
                <c:pt idx="827">
                  <c:v>6.7699999999999401E-3</c:v>
                </c:pt>
                <c:pt idx="828">
                  <c:v>6.7799999999999397E-3</c:v>
                </c:pt>
                <c:pt idx="829">
                  <c:v>6.7899999999999402E-3</c:v>
                </c:pt>
                <c:pt idx="830">
                  <c:v>6.7999999999999398E-3</c:v>
                </c:pt>
                <c:pt idx="831">
                  <c:v>6.8099999999999402E-3</c:v>
                </c:pt>
                <c:pt idx="832">
                  <c:v>6.8199999999999398E-3</c:v>
                </c:pt>
                <c:pt idx="833">
                  <c:v>6.8299999999999403E-3</c:v>
                </c:pt>
              </c:numCache>
            </c:numRef>
          </c:xVal>
          <c:yVal>
            <c:numRef>
              <c:f>Arkusz1!$F$2:$F$845</c:f>
              <c:numCache>
                <c:formatCode>General</c:formatCode>
                <c:ptCount val="844"/>
                <c:pt idx="0">
                  <c:v>-131.24618389955211</c:v>
                </c:pt>
                <c:pt idx="1">
                  <c:v>-128.54199280790627</c:v>
                </c:pt>
                <c:pt idx="2">
                  <c:v>-125.82494762409765</c:v>
                </c:pt>
                <c:pt idx="3">
                  <c:v>-123.09532005038034</c:v>
                </c:pt>
                <c:pt idx="4">
                  <c:v>-120.3533830472371</c:v>
                </c:pt>
                <c:pt idx="5">
                  <c:v>-117.5994108060833</c:v>
                </c:pt>
                <c:pt idx="6">
                  <c:v>-114.83367872184813</c:v>
                </c:pt>
                <c:pt idx="7">
                  <c:v>-112.05646336543514</c:v>
                </c:pt>
                <c:pt idx="8">
                  <c:v>-109.26804245606559</c:v>
                </c:pt>
                <c:pt idx="9">
                  <c:v>-106.4686948335069</c:v>
                </c:pt>
                <c:pt idx="10">
                  <c:v>-103.6587004301885</c:v>
                </c:pt>
                <c:pt idx="11">
                  <c:v>-100.83834024320902</c:v>
                </c:pt>
                <c:pt idx="12">
                  <c:v>-98.007896306236887</c:v>
                </c:pt>
                <c:pt idx="13">
                  <c:v>-95.167651661307119</c:v>
                </c:pt>
                <c:pt idx="14">
                  <c:v>-92.3178903305174</c:v>
                </c:pt>
                <c:pt idx="15">
                  <c:v>-89.458897287625874</c:v>
                </c:pt>
                <c:pt idx="16">
                  <c:v>-86.590958429554419</c:v>
                </c:pt>
                <c:pt idx="17">
                  <c:v>-83.714360547798904</c:v>
                </c:pt>
                <c:pt idx="18">
                  <c:v>-80.829391299750341</c:v>
                </c:pt>
                <c:pt idx="19">
                  <c:v>-77.936339179929405</c:v>
                </c:pt>
                <c:pt idx="20">
                  <c:v>-75.035493491137203</c:v>
                </c:pt>
                <c:pt idx="21">
                  <c:v>-72.1271443155252</c:v>
                </c:pt>
                <c:pt idx="22">
                  <c:v>-69.211582485587527</c:v>
                </c:pt>
                <c:pt idx="23">
                  <c:v>-66.289099555077357</c:v>
                </c:pt>
                <c:pt idx="24">
                  <c:v>-63.35998776985241</c:v>
                </c:pt>
                <c:pt idx="25">
                  <c:v>-60.424540038650285</c:v>
                </c:pt>
                <c:pt idx="26">
                  <c:v>-57.483049903797912</c:v>
                </c:pt>
                <c:pt idx="27">
                  <c:v>-54.535811511857553</c:v>
                </c:pt>
                <c:pt idx="28">
                  <c:v>-51.583119584212362</c:v>
                </c:pt>
                <c:pt idx="29">
                  <c:v>-48.625269387594528</c:v>
                </c:pt>
                <c:pt idx="30">
                  <c:v>-45.662556704558867</c:v>
                </c:pt>
                <c:pt idx="31">
                  <c:v>-42.695277803904816</c:v>
                </c:pt>
                <c:pt idx="32">
                  <c:v>-39.72372941104959</c:v>
                </c:pt>
                <c:pt idx="33">
                  <c:v>-36.748208678356193</c:v>
                </c:pt>
                <c:pt idx="34">
                  <c:v>-33.769013155418428</c:v>
                </c:pt>
                <c:pt idx="35">
                  <c:v>-30.786440759305876</c:v>
                </c:pt>
                <c:pt idx="36">
                  <c:v>-27.800789744772672</c:v>
                </c:pt>
                <c:pt idx="37">
                  <c:v>-24.81235867443224</c:v>
                </c:pt>
                <c:pt idx="38">
                  <c:v>-21.821446388901258</c:v>
                </c:pt>
                <c:pt idx="39">
                  <c:v>-18.828351976915933</c:v>
                </c:pt>
                <c:pt idx="40">
                  <c:v>-15.83337474542309</c:v>
                </c:pt>
                <c:pt idx="41">
                  <c:v>-12.836814189650138</c:v>
                </c:pt>
                <c:pt idx="42">
                  <c:v>-9.8389699631555345</c:v>
                </c:pt>
                <c:pt idx="43">
                  <c:v>-6.8401418478637259</c:v>
                </c:pt>
                <c:pt idx="44">
                  <c:v>-3.8406297240872327</c:v>
                </c:pt>
                <c:pt idx="45">
                  <c:v>-0.84073354053884408</c:v>
                </c:pt>
                <c:pt idx="46">
                  <c:v>2.1592467156630559</c:v>
                </c:pt>
                <c:pt idx="47">
                  <c:v>5.1590110489926229</c:v>
                </c:pt>
                <c:pt idx="48">
                  <c:v>8.1582594855165187</c:v>
                </c:pt>
                <c:pt idx="49">
                  <c:v>11.156692102890389</c:v>
                </c:pt>
                <c:pt idx="50">
                  <c:v>14.154009060351518</c:v>
                </c:pt>
                <c:pt idx="51">
                  <c:v>17.149910628701246</c:v>
                </c:pt>
                <c:pt idx="52">
                  <c:v>20.14409722027958</c:v>
                </c:pt>
                <c:pt idx="53">
                  <c:v>23.136269418922677</c:v>
                </c:pt>
                <c:pt idx="54">
                  <c:v>26.126128009903979</c:v>
                </c:pt>
                <c:pt idx="55">
                  <c:v>29.113374009856024</c:v>
                </c:pt>
                <c:pt idx="56">
                  <c:v>32.097708696668178</c:v>
                </c:pt>
                <c:pt idx="57">
                  <c:v>35.078833639358635</c:v>
                </c:pt>
                <c:pt idx="58">
                  <c:v>38.056450727917714</c:v>
                </c:pt>
                <c:pt idx="59">
                  <c:v>41.030262203117282</c:v>
                </c:pt>
                <c:pt idx="60">
                  <c:v>43.999970686288336</c:v>
                </c:pt>
                <c:pt idx="61">
                  <c:v>46.965279209057279</c:v>
                </c:pt>
                <c:pt idx="62">
                  <c:v>49.925891243042926</c:v>
                </c:pt>
                <c:pt idx="63">
                  <c:v>52.881510729509003</c:v>
                </c:pt>
                <c:pt idx="64">
                  <c:v>55.83184210896998</c:v>
                </c:pt>
                <c:pt idx="65">
                  <c:v>58.776590350746396</c:v>
                </c:pt>
                <c:pt idx="66">
                  <c:v>61.715460982468066</c:v>
                </c:pt>
                <c:pt idx="67">
                  <c:v>64.648160119520867</c:v>
                </c:pt>
                <c:pt idx="68">
                  <c:v>67.574394494434983</c:v>
                </c:pt>
                <c:pt idx="69">
                  <c:v>70.493871486211489</c:v>
                </c:pt>
                <c:pt idx="70">
                  <c:v>73.406299149584115</c:v>
                </c:pt>
                <c:pt idx="71">
                  <c:v>76.311386244213438</c:v>
                </c:pt>
                <c:pt idx="72">
                  <c:v>79.208842263810936</c:v>
                </c:pt>
                <c:pt idx="73">
                  <c:v>82.09837746518923</c:v>
                </c:pt>
                <c:pt idx="74">
                  <c:v>84.979702897236095</c:v>
                </c:pt>
                <c:pt idx="75">
                  <c:v>87.852530429809406</c:v>
                </c:pt>
                <c:pt idx="76">
                  <c:v>90.716572782549946</c:v>
                </c:pt>
                <c:pt idx="77">
                  <c:v>93.571543553609118</c:v>
                </c:pt>
                <c:pt idx="78">
                  <c:v>96.417157248288959</c:v>
                </c:pt>
                <c:pt idx="79">
                  <c:v>99.253129307591337</c:v>
                </c:pt>
                <c:pt idx="80">
                  <c:v>102.07917613667358</c:v>
                </c:pt>
                <c:pt idx="81">
                  <c:v>104.89501513320788</c:v>
                </c:pt>
                <c:pt idx="82">
                  <c:v>107.70036471564111</c:v>
                </c:pt>
                <c:pt idx="83">
                  <c:v>110.49494435135277</c:v>
                </c:pt>
                <c:pt idx="84">
                  <c:v>113.27847458470806</c:v>
                </c:pt>
                <c:pt idx="85">
                  <c:v>116.05067706500334</c:v>
                </c:pt>
                <c:pt idx="86">
                  <c:v>118.81127457430068</c:v>
                </c:pt>
                <c:pt idx="87">
                  <c:v>121.55999105514967</c:v>
                </c:pt>
                <c:pt idx="88">
                  <c:v>124.2965516381928</c:v>
                </c:pt>
                <c:pt idx="89">
                  <c:v>127.0206826696522</c:v>
                </c:pt>
                <c:pt idx="90">
                  <c:v>129.73211173869487</c:v>
                </c:pt>
                <c:pt idx="91">
                  <c:v>132.43056770467339</c:v>
                </c:pt>
                <c:pt idx="92">
                  <c:v>135.11578072423987</c:v>
                </c:pt>
                <c:pt idx="93">
                  <c:v>137.78748227833006</c:v>
                </c:pt>
                <c:pt idx="94">
                  <c:v>140.44540519901491</c:v>
                </c:pt>
                <c:pt idx="95">
                  <c:v>143.08928369621739</c:v>
                </c:pt>
                <c:pt idx="96">
                  <c:v>145.71885338429109</c:v>
                </c:pt>
                <c:pt idx="97">
                  <c:v>148.33385130845809</c:v>
                </c:pt>
                <c:pt idx="98">
                  <c:v>150.9340159711054</c:v>
                </c:pt>
                <c:pt idx="99">
                  <c:v>153.5190873579335</c:v>
                </c:pt>
                <c:pt idx="100">
                  <c:v>156.08880696395721</c:v>
                </c:pt>
                <c:pt idx="101">
                  <c:v>158.64291781935884</c:v>
                </c:pt>
                <c:pt idx="102">
                  <c:v>161.18116451518054</c:v>
                </c:pt>
                <c:pt idx="103">
                  <c:v>163.70329322886792</c:v>
                </c:pt>
                <c:pt idx="104">
                  <c:v>166.20905174965137</c:v>
                </c:pt>
                <c:pt idx="105">
                  <c:v>168.69818950376691</c:v>
                </c:pt>
                <c:pt idx="106">
                  <c:v>171.17045757951345</c:v>
                </c:pt>
                <c:pt idx="107">
                  <c:v>173.62560875214362</c:v>
                </c:pt>
                <c:pt idx="108">
                  <c:v>176.06339750858606</c:v>
                </c:pt>
                <c:pt idx="109">
                  <c:v>178.48358007199673</c:v>
                </c:pt>
                <c:pt idx="110">
                  <c:v>180.88591442613591</c:v>
                </c:pt>
                <c:pt idx="111">
                  <c:v>183.27016033957031</c:v>
                </c:pt>
                <c:pt idx="112">
                  <c:v>185.63607938969537</c:v>
                </c:pt>
                <c:pt idx="113">
                  <c:v>187.98343498657766</c:v>
                </c:pt>
                <c:pt idx="114">
                  <c:v>190.31199239661362</c:v>
                </c:pt>
                <c:pt idx="115">
                  <c:v>192.62151876600277</c:v>
                </c:pt>
                <c:pt idx="116">
                  <c:v>194.91178314403265</c:v>
                </c:pt>
                <c:pt idx="117">
                  <c:v>197.18255650617414</c:v>
                </c:pt>
                <c:pt idx="118">
                  <c:v>199.43361177698321</c:v>
                </c:pt>
                <c:pt idx="119">
                  <c:v>201.66472385280872</c:v>
                </c:pt>
                <c:pt idx="120">
                  <c:v>203.87566962430233</c:v>
                </c:pt>
                <c:pt idx="121">
                  <c:v>206.06622799872937</c:v>
                </c:pt>
                <c:pt idx="122">
                  <c:v>208.23617992207775</c:v>
                </c:pt>
                <c:pt idx="123">
                  <c:v>210.38530840096354</c:v>
                </c:pt>
                <c:pt idx="124">
                  <c:v>212.51339852432974</c:v>
                </c:pt>
                <c:pt idx="125">
                  <c:v>214.62023748493741</c:v>
                </c:pt>
                <c:pt idx="126">
                  <c:v>216.70561460064619</c:v>
                </c:pt>
                <c:pt idx="127">
                  <c:v>218.76932133548232</c:v>
                </c:pt>
                <c:pt idx="128">
                  <c:v>220.81115132049206</c:v>
                </c:pt>
                <c:pt idx="129">
                  <c:v>222.83090037437842</c:v>
                </c:pt>
                <c:pt idx="130">
                  <c:v>224.82836652391913</c:v>
                </c:pt>
                <c:pt idx="131">
                  <c:v>226.80335002416379</c:v>
                </c:pt>
                <c:pt idx="132">
                  <c:v>228.7556533784082</c:v>
                </c:pt>
                <c:pt idx="133">
                  <c:v>230.68508135794386</c:v>
                </c:pt>
                <c:pt idx="134">
                  <c:v>232.59144102158064</c:v>
                </c:pt>
                <c:pt idx="135">
                  <c:v>234.47454173494083</c:v>
                </c:pt>
                <c:pt idx="136">
                  <c:v>236.33419518952235</c:v>
                </c:pt>
                <c:pt idx="137">
                  <c:v>238.17021542152938</c:v>
                </c:pt>
                <c:pt idx="138">
                  <c:v>239.98241883046879</c:v>
                </c:pt>
                <c:pt idx="139">
                  <c:v>241.77062419750985</c:v>
                </c:pt>
                <c:pt idx="140">
                  <c:v>243.53465270360599</c:v>
                </c:pt>
                <c:pt idx="141">
                  <c:v>245.27432794737663</c:v>
                </c:pt>
                <c:pt idx="142">
                  <c:v>246.98947596274712</c:v>
                </c:pt>
                <c:pt idx="143">
                  <c:v>248.67992523634524</c:v>
                </c:pt>
                <c:pt idx="144">
                  <c:v>250.3455067246523</c:v>
                </c:pt>
                <c:pt idx="145">
                  <c:v>251.98605387090745</c:v>
                </c:pt>
                <c:pt idx="146">
                  <c:v>253.60140262176316</c:v>
                </c:pt>
                <c:pt idx="147">
                  <c:v>255.19139144369052</c:v>
                </c:pt>
                <c:pt idx="148">
                  <c:v>256.75586133913231</c:v>
                </c:pt>
                <c:pt idx="149">
                  <c:v>258.29465586240264</c:v>
                </c:pt>
                <c:pt idx="150">
                  <c:v>259.8076211353316</c:v>
                </c:pt>
                <c:pt idx="151">
                  <c:v>261.2946058626527</c:v>
                </c:pt>
                <c:pt idx="152">
                  <c:v>262.75546134713227</c:v>
                </c:pt>
                <c:pt idx="153">
                  <c:v>264.19004150443919</c:v>
                </c:pt>
                <c:pt idx="154">
                  <c:v>265.59820287775341</c:v>
                </c:pt>
                <c:pt idx="155">
                  <c:v>266.97980465211094</c:v>
                </c:pt>
                <c:pt idx="156">
                  <c:v>268.33470866848569</c:v>
                </c:pt>
                <c:pt idx="157">
                  <c:v>269.66277943760508</c:v>
                </c:pt>
                <c:pt idx="158">
                  <c:v>270.96388415349895</c:v>
                </c:pt>
                <c:pt idx="159">
                  <c:v>272.23789270677997</c:v>
                </c:pt>
                <c:pt idx="160">
                  <c:v>273.48467769765449</c:v>
                </c:pt>
                <c:pt idx="161">
                  <c:v>274.70411444866232</c:v>
                </c:pt>
                <c:pt idx="162">
                  <c:v>275.89608101714458</c:v>
                </c:pt>
                <c:pt idx="163">
                  <c:v>277.06045820743782</c:v>
                </c:pt>
                <c:pt idx="164">
                  <c:v>278.19712958279331</c:v>
                </c:pt>
                <c:pt idx="165">
                  <c:v>279.30598147702062</c:v>
                </c:pt>
                <c:pt idx="166">
                  <c:v>280.38690300585444</c:v>
                </c:pt>
                <c:pt idx="167">
                  <c:v>281.43978607804269</c:v>
                </c:pt>
                <c:pt idx="168">
                  <c:v>282.46452540615547</c:v>
                </c:pt>
                <c:pt idx="169">
                  <c:v>283.46101851711398</c:v>
                </c:pt>
                <c:pt idx="170">
                  <c:v>284.42916576243749</c:v>
                </c:pt>
                <c:pt idx="171">
                  <c:v>285.36887032820829</c:v>
                </c:pt>
                <c:pt idx="172">
                  <c:v>286.28003824475286</c:v>
                </c:pt>
                <c:pt idx="173">
                  <c:v>287.16257839603884</c:v>
                </c:pt>
                <c:pt idx="174">
                  <c:v>288.01640252878656</c:v>
                </c:pt>
                <c:pt idx="175">
                  <c:v>288.84142526129432</c:v>
                </c:pt>
                <c:pt idx="176">
                  <c:v>289.63756409197629</c:v>
                </c:pt>
                <c:pt idx="177">
                  <c:v>290.40473940761296</c:v>
                </c:pt>
                <c:pt idx="178">
                  <c:v>291.14287449131194</c:v>
                </c:pt>
                <c:pt idx="179">
                  <c:v>291.85189553018006</c:v>
                </c:pt>
                <c:pt idx="180">
                  <c:v>292.53173162270429</c:v>
                </c:pt>
                <c:pt idx="181">
                  <c:v>293.18231478584187</c:v>
                </c:pt>
                <c:pt idx="182">
                  <c:v>293.80357996181857</c:v>
                </c:pt>
                <c:pt idx="183">
                  <c:v>294.39546502463469</c:v>
                </c:pt>
                <c:pt idx="184">
                  <c:v>294.95791078627707</c:v>
                </c:pt>
                <c:pt idx="185">
                  <c:v>295.49086100263821</c:v>
                </c:pt>
                <c:pt idx="186">
                  <c:v>295.99426237914065</c:v>
                </c:pt>
                <c:pt idx="187">
                  <c:v>296.4680645760663</c:v>
                </c:pt>
                <c:pt idx="188">
                  <c:v>296.91222021359022</c:v>
                </c:pt>
                <c:pt idx="189">
                  <c:v>297.32668487651881</c:v>
                </c:pt>
                <c:pt idx="190">
                  <c:v>297.71141711873116</c:v>
                </c:pt>
                <c:pt idx="191">
                  <c:v>298.06637846732394</c:v>
                </c:pt>
                <c:pt idx="192">
                  <c:v>298.3915334264575</c:v>
                </c:pt>
                <c:pt idx="193">
                  <c:v>298.68684948090714</c:v>
                </c:pt>
                <c:pt idx="194">
                  <c:v>298.95229709931363</c:v>
                </c:pt>
                <c:pt idx="195">
                  <c:v>299.18784973713628</c:v>
                </c:pt>
                <c:pt idx="196">
                  <c:v>299.39348383930752</c:v>
                </c:pt>
                <c:pt idx="197">
                  <c:v>299.5691788425886</c:v>
                </c:pt>
                <c:pt idx="198">
                  <c:v>299.71491717762558</c:v>
                </c:pt>
                <c:pt idx="199">
                  <c:v>299.8306842707064</c:v>
                </c:pt>
                <c:pt idx="200">
                  <c:v>299.91646854521821</c:v>
                </c:pt>
                <c:pt idx="201">
                  <c:v>299.9722614228051</c:v>
                </c:pt>
                <c:pt idx="202">
                  <c:v>299.99805732422573</c:v>
                </c:pt>
                <c:pt idx="203">
                  <c:v>299.99385366991146</c:v>
                </c:pt>
                <c:pt idx="204">
                  <c:v>299.95965088022422</c:v>
                </c:pt>
                <c:pt idx="205">
                  <c:v>299.89545237541455</c:v>
                </c:pt>
                <c:pt idx="206">
                  <c:v>299.80126457527939</c:v>
                </c:pt>
                <c:pt idx="207">
                  <c:v>299.67709689852023</c:v>
                </c:pt>
                <c:pt idx="208">
                  <c:v>299.5229617618013</c:v>
                </c:pt>
                <c:pt idx="209">
                  <c:v>299.33887457850784</c:v>
                </c:pt>
                <c:pt idx="210">
                  <c:v>299.12485375720479</c:v>
                </c:pt>
                <c:pt idx="211">
                  <c:v>298.88092069979587</c:v>
                </c:pt>
                <c:pt idx="212">
                  <c:v>298.60709979938355</c:v>
                </c:pt>
                <c:pt idx="213">
                  <c:v>298.30341843782969</c:v>
                </c:pt>
                <c:pt idx="214">
                  <c:v>297.96990698301744</c:v>
                </c:pt>
                <c:pt idx="215">
                  <c:v>297.60659878581436</c:v>
                </c:pt>
                <c:pt idx="216">
                  <c:v>297.21353017673732</c:v>
                </c:pt>
                <c:pt idx="217">
                  <c:v>296.79074046231972</c:v>
                </c:pt>
                <c:pt idx="218">
                  <c:v>296.33827192118071</c:v>
                </c:pt>
                <c:pt idx="219">
                  <c:v>295.85616979979733</c:v>
                </c:pt>
                <c:pt idx="220">
                  <c:v>295.34448230797989</c:v>
                </c:pt>
                <c:pt idx="221">
                  <c:v>294.80326061405128</c:v>
                </c:pt>
                <c:pt idx="222">
                  <c:v>294.23255883972985</c:v>
                </c:pt>
                <c:pt idx="223">
                  <c:v>293.63243405471735</c:v>
                </c:pt>
                <c:pt idx="224">
                  <c:v>293.00294627099231</c:v>
                </c:pt>
                <c:pt idx="225">
                  <c:v>292.34415843680847</c:v>
                </c:pt>
                <c:pt idx="226">
                  <c:v>291.6561364304003</c:v>
                </c:pt>
                <c:pt idx="227">
                  <c:v>290.93894905339505</c:v>
                </c:pt>
                <c:pt idx="228">
                  <c:v>290.19266802393275</c:v>
                </c:pt>
                <c:pt idx="229">
                  <c:v>289.41736796949448</c:v>
                </c:pt>
                <c:pt idx="230">
                  <c:v>288.6131264194396</c:v>
                </c:pt>
                <c:pt idx="231">
                  <c:v>287.78002379725291</c:v>
                </c:pt>
                <c:pt idx="232">
                  <c:v>286.91814341250245</c:v>
                </c:pt>
                <c:pt idx="233">
                  <c:v>286.02757145250825</c:v>
                </c:pt>
                <c:pt idx="234">
                  <c:v>285.10839697372444</c:v>
                </c:pt>
                <c:pt idx="235">
                  <c:v>284.16071189283269</c:v>
                </c:pt>
                <c:pt idx="236">
                  <c:v>283.18461097755159</c:v>
                </c:pt>
                <c:pt idx="237">
                  <c:v>282.18019183715904</c:v>
                </c:pt>
                <c:pt idx="238">
                  <c:v>281.14755491273218</c:v>
                </c:pt>
                <c:pt idx="239">
                  <c:v>280.08680346710287</c:v>
                </c:pt>
                <c:pt idx="240">
                  <c:v>278.99804357453178</c:v>
                </c:pt>
                <c:pt idx="241">
                  <c:v>277.88138411010078</c:v>
                </c:pt>
                <c:pt idx="242">
                  <c:v>276.73693673882588</c:v>
                </c:pt>
                <c:pt idx="243">
                  <c:v>275.56481590449033</c:v>
                </c:pt>
                <c:pt idx="244">
                  <c:v>274.36513881820105</c:v>
                </c:pt>
                <c:pt idx="245">
                  <c:v>273.13802544666675</c:v>
                </c:pt>
                <c:pt idx="246">
                  <c:v>271.88359850020203</c:v>
                </c:pt>
                <c:pt idx="247">
                  <c:v>270.60198342045618</c:v>
                </c:pt>
                <c:pt idx="248">
                  <c:v>269.2933083678692</c:v>
                </c:pt>
                <c:pt idx="249">
                  <c:v>267.95770420885583</c:v>
                </c:pt>
                <c:pt idx="250">
                  <c:v>266.59530450271888</c:v>
                </c:pt>
                <c:pt idx="251">
                  <c:v>265.20624548829363</c:v>
                </c:pt>
                <c:pt idx="252">
                  <c:v>263.79066607032405</c:v>
                </c:pt>
                <c:pt idx="253">
                  <c:v>262.3487078055723</c:v>
                </c:pt>
                <c:pt idx="254">
                  <c:v>260.88051488866313</c:v>
                </c:pt>
                <c:pt idx="255">
                  <c:v>259.38623413766487</c:v>
                </c:pt>
                <c:pt idx="256">
                  <c:v>257.86601497940723</c:v>
                </c:pt>
                <c:pt idx="257">
                  <c:v>256.32000943453937</c:v>
                </c:pt>
                <c:pt idx="258">
                  <c:v>254.74837210232724</c:v>
                </c:pt>
                <c:pt idx="259">
                  <c:v>253.1512601451945</c:v>
                </c:pt>
                <c:pt idx="260">
                  <c:v>251.528833273006</c:v>
                </c:pt>
                <c:pt idx="261">
                  <c:v>249.88125372709683</c:v>
                </c:pt>
                <c:pt idx="262">
                  <c:v>248.20868626404859</c:v>
                </c:pt>
                <c:pt idx="263">
                  <c:v>246.51129813921392</c:v>
                </c:pt>
                <c:pt idx="264">
                  <c:v>244.78925908999062</c:v>
                </c:pt>
                <c:pt idx="265">
                  <c:v>243.04274131884878</c:v>
                </c:pt>
                <c:pt idx="266">
                  <c:v>241.27191947611001</c:v>
                </c:pt>
                <c:pt idx="267">
                  <c:v>239.47697064248277</c:v>
                </c:pt>
                <c:pt idx="268">
                  <c:v>237.6580743113548</c:v>
                </c:pt>
                <c:pt idx="269">
                  <c:v>235.81541237084349</c:v>
                </c:pt>
                <c:pt idx="270">
                  <c:v>233.94916908560722</c:v>
                </c:pt>
                <c:pt idx="271">
                  <c:v>232.05953107841947</c:v>
                </c:pt>
                <c:pt idx="272">
                  <c:v>230.14668731150607</c:v>
                </c:pt>
                <c:pt idx="273">
                  <c:v>228.21082906764985</c:v>
                </c:pt>
                <c:pt idx="274">
                  <c:v>226.25214993106195</c:v>
                </c:pt>
                <c:pt idx="275">
                  <c:v>224.27084576802372</c:v>
                </c:pt>
                <c:pt idx="276">
                  <c:v>222.26711470730038</c:v>
                </c:pt>
                <c:pt idx="277">
                  <c:v>220.24115712032838</c:v>
                </c:pt>
                <c:pt idx="278">
                  <c:v>218.19317560117807</c:v>
                </c:pt>
                <c:pt idx="279">
                  <c:v>216.12337494629455</c:v>
                </c:pt>
                <c:pt idx="280">
                  <c:v>214.03196213401876</c:v>
                </c:pt>
                <c:pt idx="281">
                  <c:v>211.91914630388882</c:v>
                </c:pt>
                <c:pt idx="282">
                  <c:v>209.78513873572726</c:v>
                </c:pt>
                <c:pt idx="283">
                  <c:v>207.63015282851242</c:v>
                </c:pt>
                <c:pt idx="284">
                  <c:v>205.45440407903928</c:v>
                </c:pt>
                <c:pt idx="285">
                  <c:v>203.25811006036977</c:v>
                </c:pt>
                <c:pt idx="286">
                  <c:v>201.04149040007539</c:v>
                </c:pt>
                <c:pt idx="287">
                  <c:v>198.80476675827495</c:v>
                </c:pt>
                <c:pt idx="288">
                  <c:v>196.54816280546888</c:v>
                </c:pt>
                <c:pt idx="289">
                  <c:v>194.27190420017175</c:v>
                </c:pt>
                <c:pt idx="290">
                  <c:v>191.97621856634737</c:v>
                </c:pt>
                <c:pt idx="291">
                  <c:v>189.66133547064604</c:v>
                </c:pt>
                <c:pt idx="292">
                  <c:v>187.32748639944813</c:v>
                </c:pt>
                <c:pt idx="293">
                  <c:v>184.974904735716</c:v>
                </c:pt>
                <c:pt idx="294">
                  <c:v>182.60382573565562</c:v>
                </c:pt>
                <c:pt idx="295">
                  <c:v>180.21448650519091</c:v>
                </c:pt>
                <c:pt idx="296">
                  <c:v>177.80712597625404</c:v>
                </c:pt>
                <c:pt idx="297">
                  <c:v>175.38198488289154</c:v>
                </c:pt>
                <c:pt idx="298">
                  <c:v>172.93930573719206</c:v>
                </c:pt>
                <c:pt idx="299">
                  <c:v>170.47933280503443</c:v>
                </c:pt>
                <c:pt idx="300">
                  <c:v>168.00231208166184</c:v>
                </c:pt>
                <c:pt idx="301">
                  <c:v>165.50849126708255</c:v>
                </c:pt>
                <c:pt idx="302">
                  <c:v>162.99811974129992</c:v>
                </c:pt>
                <c:pt idx="303">
                  <c:v>160.47144853937448</c:v>
                </c:pt>
                <c:pt idx="304">
                  <c:v>157.9287303263209</c:v>
                </c:pt>
                <c:pt idx="305">
                  <c:v>155.37021937184139</c:v>
                </c:pt>
                <c:pt idx="306">
                  <c:v>152.79617152489945</c:v>
                </c:pt>
                <c:pt idx="307">
                  <c:v>150.20684418813485</c:v>
                </c:pt>
                <c:pt idx="308">
                  <c:v>147.60249629212328</c:v>
                </c:pt>
                <c:pt idx="309">
                  <c:v>144.98338826948415</c:v>
                </c:pt>
                <c:pt idx="310">
                  <c:v>142.3497820288373</c:v>
                </c:pt>
                <c:pt idx="311">
                  <c:v>139.70194092861195</c:v>
                </c:pt>
                <c:pt idx="312">
                  <c:v>137.04012975071154</c:v>
                </c:pt>
                <c:pt idx="313">
                  <c:v>134.36461467403592</c:v>
                </c:pt>
                <c:pt idx="314">
                  <c:v>131.6756632478629</c:v>
                </c:pt>
                <c:pt idx="315">
                  <c:v>128.97354436509457</c:v>
                </c:pt>
                <c:pt idx="316">
                  <c:v>126.25852823536732</c:v>
                </c:pt>
                <c:pt idx="317">
                  <c:v>123.53088635803151</c:v>
                </c:pt>
                <c:pt idx="318">
                  <c:v>120.79089149500196</c:v>
                </c:pt>
                <c:pt idx="319">
                  <c:v>118.03881764348176</c:v>
                </c:pt>
                <c:pt idx="320">
                  <c:v>115.27494000856247</c:v>
                </c:pt>
                <c:pt idx="321">
                  <c:v>112.49953497570455</c:v>
                </c:pt>
                <c:pt idx="322">
                  <c:v>109.71288008309824</c:v>
                </c:pt>
                <c:pt idx="323">
                  <c:v>106.91525399391084</c:v>
                </c:pt>
                <c:pt idx="324">
                  <c:v>104.10693646841982</c:v>
                </c:pt>
                <c:pt idx="325">
                  <c:v>101.2882083360373</c:v>
                </c:pt>
                <c:pt idx="326">
                  <c:v>98.459351467227734</c:v>
                </c:pt>
                <c:pt idx="327">
                  <c:v>95.620648745320764</c:v>
                </c:pt>
                <c:pt idx="328">
                  <c:v>92.772384038222867</c:v>
                </c:pt>
                <c:pt idx="329">
                  <c:v>89.914842170031207</c:v>
                </c:pt>
                <c:pt idx="330">
                  <c:v>87.048308892551091</c:v>
                </c:pt>
                <c:pt idx="331">
                  <c:v>84.173070856721978</c:v>
                </c:pt>
                <c:pt idx="332">
                  <c:v>81.289415583951182</c:v>
                </c:pt>
                <c:pt idx="333">
                  <c:v>78.397631437362818</c:v>
                </c:pt>
                <c:pt idx="334">
                  <c:v>75.498007592961869</c:v>
                </c:pt>
                <c:pt idx="335">
                  <c:v>72.590834010716549</c:v>
                </c:pt>
                <c:pt idx="336">
                  <c:v>69.676401405562302</c:v>
                </c:pt>
                <c:pt idx="337">
                  <c:v>66.755001218330989</c:v>
                </c:pt>
                <c:pt idx="338">
                  <c:v>63.826925586606684</c:v>
                </c:pt>
                <c:pt idx="339">
                  <c:v>60.892467315512661</c:v>
                </c:pt>
                <c:pt idx="340">
                  <c:v>57.951919848430755</c:v>
                </c:pt>
                <c:pt idx="341">
                  <c:v>55.005577237657121</c:v>
                </c:pt>
                <c:pt idx="342">
                  <c:v>52.053734114997411</c:v>
                </c:pt>
                <c:pt idx="343">
                  <c:v>49.096685662304175</c:v>
                </c:pt>
                <c:pt idx="344">
                  <c:v>46.1347275819586</c:v>
                </c:pt>
                <c:pt idx="345">
                  <c:v>43.168156067300188</c:v>
                </c:pt>
                <c:pt idx="346">
                  <c:v>40.197267773008505</c:v>
                </c:pt>
                <c:pt idx="347">
                  <c:v>37.222359785437014</c:v>
                </c:pt>
                <c:pt idx="348">
                  <c:v>34.243729592905638</c:v>
                </c:pt>
                <c:pt idx="349">
                  <c:v>31.261675055951319</c:v>
                </c:pt>
                <c:pt idx="350">
                  <c:v>28.276494377542445</c:v>
                </c:pt>
                <c:pt idx="351">
                  <c:v>25.288486073259751</c:v>
                </c:pt>
                <c:pt idx="352">
                  <c:v>22.297948941443398</c:v>
                </c:pt>
                <c:pt idx="353">
                  <c:v>19.305182033314466</c:v>
                </c:pt>
                <c:pt idx="354">
                  <c:v>16.310484623069531</c:v>
                </c:pt>
                <c:pt idx="355">
                  <c:v>13.314156177954581</c:v>
                </c:pt>
                <c:pt idx="356">
                  <c:v>10.316496328316928</c:v>
                </c:pt>
                <c:pt idx="357">
                  <c:v>7.3178048376434965</c:v>
                </c:pt>
                <c:pt idx="358">
                  <c:v>4.3183815725844505</c:v>
                </c:pt>
                <c:pt idx="359">
                  <c:v>1.3185264729667856</c:v>
                </c:pt>
                <c:pt idx="360">
                  <c:v>-1.681460478199674</c:v>
                </c:pt>
                <c:pt idx="361">
                  <c:v>-4.6812792847192597</c:v>
                </c:pt>
                <c:pt idx="362">
                  <c:v>-7.6806299672114262</c:v>
                </c:pt>
                <c:pt idx="363">
                  <c:v>-10.679212593107643</c:v>
                </c:pt>
                <c:pt idx="364">
                  <c:v>-13.676727306643594</c:v>
                </c:pt>
                <c:pt idx="365">
                  <c:v>-16.672874358846116</c:v>
                </c:pt>
                <c:pt idx="366">
                  <c:v>-19.667354137506774</c:v>
                </c:pt>
                <c:pt idx="367">
                  <c:v>-22.659867197143349</c:v>
                </c:pt>
                <c:pt idx="368">
                  <c:v>-25.650114288943104</c:v>
                </c:pt>
                <c:pt idx="369">
                  <c:v>-28.63779639068899</c:v>
                </c:pt>
                <c:pt idx="370">
                  <c:v>-31.622614736660559</c:v>
                </c:pt>
                <c:pt idx="371">
                  <c:v>-34.604270847510818</c:v>
                </c:pt>
                <c:pt idx="372">
                  <c:v>-37.582466560112856</c:v>
                </c:pt>
                <c:pt idx="373">
                  <c:v>-40.556904057377494</c:v>
                </c:pt>
                <c:pt idx="374">
                  <c:v>-43.527285898033981</c:v>
                </c:pt>
                <c:pt idx="375">
                  <c:v>-46.493315046372743</c:v>
                </c:pt>
                <c:pt idx="376">
                  <c:v>-49.454694901951697</c:v>
                </c:pt>
                <c:pt idx="377">
                  <c:v>-52.411129329252297</c:v>
                </c:pt>
                <c:pt idx="378">
                  <c:v>-55.362322687295773</c:v>
                </c:pt>
                <c:pt idx="379">
                  <c:v>-58.307979859205638</c:v>
                </c:pt>
                <c:pt idx="380">
                  <c:v>-61.247806281719654</c:v>
                </c:pt>
                <c:pt idx="381">
                  <c:v>-64.181507974644916</c:v>
                </c:pt>
                <c:pt idx="382">
                  <c:v>-67.108791570257125</c:v>
                </c:pt>
                <c:pt idx="383">
                  <c:v>-70.029364342636114</c:v>
                </c:pt>
                <c:pt idx="384">
                  <c:v>-72.942934236938697</c:v>
                </c:pt>
                <c:pt idx="385">
                  <c:v>-75.849209898602908</c:v>
                </c:pt>
                <c:pt idx="386">
                  <c:v>-78.747900702484728</c:v>
                </c:pt>
                <c:pt idx="387">
                  <c:v>-81.638716781919584</c:v>
                </c:pt>
                <c:pt idx="388">
                  <c:v>-84.521369057708029</c:v>
                </c:pt>
                <c:pt idx="389">
                  <c:v>-87.395569267024953</c:v>
                </c:pt>
                <c:pt idx="390">
                  <c:v>-90.261029992244559</c:v>
                </c:pt>
                <c:pt idx="391">
                  <c:v>-93.117464689682237</c:v>
                </c:pt>
                <c:pt idx="392">
                  <c:v>-95.964587718248552</c:v>
                </c:pt>
                <c:pt idx="393">
                  <c:v>-98.80211436801352</c:v>
                </c:pt>
                <c:pt idx="394">
                  <c:v>-101.62976088867626</c:v>
                </c:pt>
                <c:pt idx="395">
                  <c:v>-104.44724451794133</c:v>
                </c:pt>
                <c:pt idx="396">
                  <c:v>-107.25428350979367</c:v>
                </c:pt>
                <c:pt idx="397">
                  <c:v>-110.05059716267355</c:v>
                </c:pt>
                <c:pt idx="398">
                  <c:v>-112.83590584754546</c:v>
                </c:pt>
                <c:pt idx="399">
                  <c:v>-115.60993103586219</c:v>
                </c:pt>
                <c:pt idx="400">
                  <c:v>-118.3723953274169</c:v>
                </c:pt>
                <c:pt idx="401">
                  <c:v>-121.12302247808194</c:v>
                </c:pt>
                <c:pt idx="402">
                  <c:v>-123.8615374274347</c:v>
                </c:pt>
                <c:pt idx="403">
                  <c:v>-126.58766632626229</c:v>
                </c:pt>
                <c:pt idx="404">
                  <c:v>-129.3011365639469</c:v>
                </c:pt>
                <c:pt idx="405">
                  <c:v>-132.00167679572547</c:v>
                </c:pt>
                <c:pt idx="406">
                  <c:v>-134.68901696982547</c:v>
                </c:pt>
                <c:pt idx="407">
                  <c:v>-137.36288835446896</c:v>
                </c:pt>
                <c:pt idx="408">
                  <c:v>-140.0230235647457</c:v>
                </c:pt>
                <c:pt idx="409">
                  <c:v>-142.66915658935145</c:v>
                </c:pt>
                <c:pt idx="410">
                  <c:v>-145.30102281718905</c:v>
                </c:pt>
                <c:pt idx="411">
                  <c:v>-147.91835906382849</c:v>
                </c:pt>
                <c:pt idx="412">
                  <c:v>-150.52090359782639</c:v>
                </c:pt>
                <c:pt idx="413">
                  <c:v>-153.10839616689847</c:v>
                </c:pt>
                <c:pt idx="414">
                  <c:v>-155.68057802394353</c:v>
                </c:pt>
                <c:pt idx="415">
                  <c:v>-158.23719195291952</c:v>
                </c:pt>
                <c:pt idx="416">
                  <c:v>-160.77798229456414</c:v>
                </c:pt>
                <c:pt idx="417">
                  <c:v>-163.30269497196076</c:v>
                </c:pt>
                <c:pt idx="418">
                  <c:v>-165.81107751594504</c:v>
                </c:pt>
                <c:pt idx="419">
                  <c:v>-168.3028790903532</c:v>
                </c:pt>
                <c:pt idx="420">
                  <c:v>-170.77785051710424</c:v>
                </c:pt>
                <c:pt idx="421">
                  <c:v>-173.23574430111819</c:v>
                </c:pt>
                <c:pt idx="422">
                  <c:v>-175.67631465506446</c:v>
                </c:pt>
                <c:pt idx="423">
                  <c:v>-178.09931752394164</c:v>
                </c:pt>
                <c:pt idx="424">
                  <c:v>-180.50451060948203</c:v>
                </c:pt>
                <c:pt idx="425">
                  <c:v>-182.89165339438142</c:v>
                </c:pt>
                <c:pt idx="426">
                  <c:v>-185.26050716635078</c:v>
                </c:pt>
                <c:pt idx="427">
                  <c:v>-187.61083504198655</c:v>
                </c:pt>
                <c:pt idx="428">
                  <c:v>-189.94240199045993</c:v>
                </c:pt>
                <c:pt idx="429">
                  <c:v>-192.25497485701908</c:v>
                </c:pt>
                <c:pt idx="430">
                  <c:v>-194.5483223863047</c:v>
                </c:pt>
                <c:pt idx="431">
                  <c:v>-196.82221524547452</c:v>
                </c:pt>
                <c:pt idx="432">
                  <c:v>-199.07642604713777</c:v>
                </c:pt>
                <c:pt idx="433">
                  <c:v>-201.31072937209277</c:v>
                </c:pt>
                <c:pt idx="434">
                  <c:v>-203.52490179186915</c:v>
                </c:pt>
                <c:pt idx="435">
                  <c:v>-205.71872189106966</c:v>
                </c:pt>
                <c:pt idx="436">
                  <c:v>-207.89197028951276</c:v>
                </c:pt>
                <c:pt idx="437">
                  <c:v>-210.04442966416985</c:v>
                </c:pt>
                <c:pt idx="438">
                  <c:v>-212.17588477089677</c:v>
                </c:pt>
                <c:pt idx="439">
                  <c:v>-214.28612246595924</c:v>
                </c:pt>
                <c:pt idx="440">
                  <c:v>-216.37493172734625</c:v>
                </c:pt>
                <c:pt idx="441">
                  <c:v>-218.44210367587243</c:v>
                </c:pt>
                <c:pt idx="442">
                  <c:v>-220.48743159606548</c:v>
                </c:pt>
                <c:pt idx="443">
                  <c:v>-222.51071095683798</c:v>
                </c:pt>
                <c:pt idx="444">
                  <c:v>-224.51173943193965</c:v>
                </c:pt>
                <c:pt idx="445">
                  <c:v>-226.49031692019057</c:v>
                </c:pt>
                <c:pt idx="446">
                  <c:v>-228.44624556549081</c:v>
                </c:pt>
                <c:pt idx="447">
                  <c:v>-230.37932977660591</c:v>
                </c:pt>
                <c:pt idx="448">
                  <c:v>-232.28937624672528</c:v>
                </c:pt>
                <c:pt idx="449">
                  <c:v>-234.17619397279384</c:v>
                </c:pt>
                <c:pt idx="450">
                  <c:v>-236.03959427461143</c:v>
                </c:pt>
                <c:pt idx="451">
                  <c:v>-237.87939081370047</c:v>
                </c:pt>
                <c:pt idx="452">
                  <c:v>-239.69539961194022</c:v>
                </c:pt>
                <c:pt idx="453">
                  <c:v>-241.48743906996432</c:v>
                </c:pt>
                <c:pt idx="454">
                  <c:v>-243.25532998532046</c:v>
                </c:pt>
                <c:pt idx="455">
                  <c:v>-244.99889557039</c:v>
                </c:pt>
                <c:pt idx="456">
                  <c:v>-246.71796147006756</c:v>
                </c:pt>
                <c:pt idx="457">
                  <c:v>-248.41235577919571</c:v>
                </c:pt>
                <c:pt idx="458">
                  <c:v>-250.08190905975559</c:v>
                </c:pt>
                <c:pt idx="459">
                  <c:v>-251.72645435781035</c:v>
                </c:pt>
                <c:pt idx="460">
                  <c:v>-253.34582722020087</c:v>
                </c:pt>
                <c:pt idx="461">
                  <c:v>-254.93986571099001</c:v>
                </c:pt>
                <c:pt idx="462">
                  <c:v>-256.50841042765722</c:v>
                </c:pt>
                <c:pt idx="463">
                  <c:v>-258.05130451703809</c:v>
                </c:pt>
                <c:pt idx="464">
                  <c:v>-259.56839369100919</c:v>
                </c:pt>
                <c:pt idx="465">
                  <c:v>-261.05952624191747</c:v>
                </c:pt>
                <c:pt idx="466">
                  <c:v>-262.52455305775038</c:v>
                </c:pt>
                <c:pt idx="467">
                  <c:v>-263.96332763704748</c:v>
                </c:pt>
                <c:pt idx="468">
                  <c:v>-265.37570610354936</c:v>
                </c:pt>
                <c:pt idx="469">
                  <c:v>-266.76154722058658</c:v>
                </c:pt>
                <c:pt idx="470">
                  <c:v>-268.12071240520231</c:v>
                </c:pt>
                <c:pt idx="471">
                  <c:v>-269.45306574201084</c:v>
                </c:pt>
                <c:pt idx="472">
                  <c:v>-270.7584739967885</c:v>
                </c:pt>
                <c:pt idx="473">
                  <c:v>-272.03680662979781</c:v>
                </c:pt>
                <c:pt idx="474">
                  <c:v>-273.2879358088407</c:v>
                </c:pt>
                <c:pt idx="475">
                  <c:v>-274.51173642204191</c:v>
                </c:pt>
                <c:pt idx="476">
                  <c:v>-275.70808609036004</c:v>
                </c:pt>
                <c:pt idx="477">
                  <c:v>-276.87686517982502</c:v>
                </c:pt>
                <c:pt idx="478">
                  <c:v>-278.01795681350194</c:v>
                </c:pt>
                <c:pt idx="479">
                  <c:v>-279.13124688317833</c:v>
                </c:pt>
                <c:pt idx="480">
                  <c:v>-280.21662406077519</c:v>
                </c:pt>
                <c:pt idx="481">
                  <c:v>-281.27397980947887</c:v>
                </c:pt>
                <c:pt idx="482">
                  <c:v>-282.30320839459586</c:v>
                </c:pt>
                <c:pt idx="483">
                  <c:v>-283.30420689412523</c:v>
                </c:pt>
                <c:pt idx="484">
                  <c:v>-284.27687520905141</c:v>
                </c:pt>
                <c:pt idx="485">
                  <c:v>-285.22111607335313</c:v>
                </c:pt>
                <c:pt idx="486">
                  <c:v>-286.13683506373104</c:v>
                </c:pt>
                <c:pt idx="487">
                  <c:v>-287.02394060904913</c:v>
                </c:pt>
                <c:pt idx="488">
                  <c:v>-287.88234399949215</c:v>
                </c:pt>
                <c:pt idx="489">
                  <c:v>-288.71195939543634</c:v>
                </c:pt>
                <c:pt idx="490">
                  <c:v>-289.5127038360335</c:v>
                </c:pt>
                <c:pt idx="491">
                  <c:v>-290.28449724750681</c:v>
                </c:pt>
                <c:pt idx="492">
                  <c:v>-291.02726245115832</c:v>
                </c:pt>
                <c:pt idx="493">
                  <c:v>-291.7409251710867</c:v>
                </c:pt>
                <c:pt idx="494">
                  <c:v>-292.42541404161454</c:v>
                </c:pt>
                <c:pt idx="495">
                  <c:v>-293.08066061442526</c:v>
                </c:pt>
                <c:pt idx="496">
                  <c:v>-293.70659936540761</c:v>
                </c:pt>
                <c:pt idx="497">
                  <c:v>-294.30316770120811</c:v>
                </c:pt>
                <c:pt idx="498">
                  <c:v>-294.87030596549027</c:v>
                </c:pt>
                <c:pt idx="499">
                  <c:v>-295.40795744490032</c:v>
                </c:pt>
                <c:pt idx="500">
                  <c:v>-295.91606837473847</c:v>
                </c:pt>
                <c:pt idx="501">
                  <c:v>-296.39458794433494</c:v>
                </c:pt>
                <c:pt idx="502">
                  <c:v>-296.84346830213161</c:v>
                </c:pt>
                <c:pt idx="503">
                  <c:v>-297.26266456046687</c:v>
                </c:pt>
                <c:pt idx="504">
                  <c:v>-297.65213480006418</c:v>
                </c:pt>
                <c:pt idx="505">
                  <c:v>-298.01184007422404</c:v>
                </c:pt>
                <c:pt idx="506">
                  <c:v>-298.34174441271887</c:v>
                </c:pt>
                <c:pt idx="507">
                  <c:v>-298.6418148253897</c:v>
                </c:pt>
                <c:pt idx="508">
                  <c:v>-298.91202130544531</c:v>
                </c:pt>
                <c:pt idx="509">
                  <c:v>-299.15233683246294</c:v>
                </c:pt>
                <c:pt idx="510">
                  <c:v>-299.36273737509015</c:v>
                </c:pt>
                <c:pt idx="511">
                  <c:v>-299.54320189344787</c:v>
                </c:pt>
                <c:pt idx="512">
                  <c:v>-299.6937123412348</c:v>
                </c:pt>
                <c:pt idx="513">
                  <c:v>-299.8142536675316</c:v>
                </c:pt>
                <c:pt idx="514">
                  <c:v>-299.90481381830591</c:v>
                </c:pt>
                <c:pt idx="515">
                  <c:v>-299.96538373761831</c:v>
                </c:pt>
                <c:pt idx="516">
                  <c:v>-299.99595736852723</c:v>
                </c:pt>
                <c:pt idx="517">
                  <c:v>-299.99653165369511</c:v>
                </c:pt>
                <c:pt idx="518">
                  <c:v>-299.96710653569392</c:v>
                </c:pt>
                <c:pt idx="519">
                  <c:v>-299.90768495701087</c:v>
                </c:pt>
                <c:pt idx="520">
                  <c:v>-299.81827285975442</c:v>
                </c:pt>
                <c:pt idx="521">
                  <c:v>-299.69887918505964</c:v>
                </c:pt>
                <c:pt idx="522">
                  <c:v>-299.5495158721946</c:v>
                </c:pt>
                <c:pt idx="523">
                  <c:v>-299.37019785736612</c:v>
                </c:pt>
                <c:pt idx="524">
                  <c:v>-299.1609430722263</c:v>
                </c:pt>
                <c:pt idx="525">
                  <c:v>-298.92177244207915</c:v>
                </c:pt>
                <c:pt idx="526">
                  <c:v>-298.65270988378842</c:v>
                </c:pt>
                <c:pt idx="527">
                  <c:v>-298.3537823033858</c:v>
                </c:pt>
                <c:pt idx="528">
                  <c:v>-298.02501959338014</c:v>
                </c:pt>
                <c:pt idx="529">
                  <c:v>-297.66645462976851</c:v>
                </c:pt>
                <c:pt idx="530">
                  <c:v>-297.2781232687484</c:v>
                </c:pt>
                <c:pt idx="531">
                  <c:v>-296.86006434313236</c:v>
                </c:pt>
                <c:pt idx="532">
                  <c:v>-296.41231965846464</c:v>
                </c:pt>
                <c:pt idx="533">
                  <c:v>-295.9349339888405</c:v>
                </c:pt>
                <c:pt idx="534">
                  <c:v>-295.42795507242903</c:v>
                </c:pt>
                <c:pt idx="535">
                  <c:v>-294.89143360669954</c:v>
                </c:pt>
                <c:pt idx="536">
                  <c:v>-294.32542324335139</c:v>
                </c:pt>
                <c:pt idx="537">
                  <c:v>-293.72998058294922</c:v>
                </c:pt>
                <c:pt idx="538">
                  <c:v>-293.10516516926299</c:v>
                </c:pt>
                <c:pt idx="539">
                  <c:v>-292.45103948331337</c:v>
                </c:pt>
                <c:pt idx="540">
                  <c:v>-291.76766893712374</c:v>
                </c:pt>
                <c:pt idx="541">
                  <c:v>-291.05512186717931</c:v>
                </c:pt>
                <c:pt idx="542">
                  <c:v>-290.31346952759327</c:v>
                </c:pt>
                <c:pt idx="543">
                  <c:v>-289.54278608298159</c:v>
                </c:pt>
                <c:pt idx="544">
                  <c:v>-288.74314860104647</c:v>
                </c:pt>
                <c:pt idx="545">
                  <c:v>-287.91463704486972</c:v>
                </c:pt>
                <c:pt idx="546">
                  <c:v>-287.05733426491651</c:v>
                </c:pt>
                <c:pt idx="547">
                  <c:v>-286.17132599075052</c:v>
                </c:pt>
                <c:pt idx="548">
                  <c:v>-285.25670082246074</c:v>
                </c:pt>
                <c:pt idx="549">
                  <c:v>-284.31355022180185</c:v>
                </c:pt>
                <c:pt idx="550">
                  <c:v>-283.34196850304795</c:v>
                </c:pt>
                <c:pt idx="551">
                  <c:v>-282.34205282356123</c:v>
                </c:pt>
                <c:pt idx="552">
                  <c:v>-281.31390317407653</c:v>
                </c:pt>
                <c:pt idx="553">
                  <c:v>-280.25762236870173</c:v>
                </c:pt>
                <c:pt idx="554">
                  <c:v>-279.17331603463742</c:v>
                </c:pt>
                <c:pt idx="555">
                  <c:v>-278.0610926016131</c:v>
                </c:pt>
                <c:pt idx="556">
                  <c:v>-276.92106329104575</c:v>
                </c:pt>
                <c:pt idx="557">
                  <c:v>-275.75334210491582</c:v>
                </c:pt>
                <c:pt idx="558">
                  <c:v>-274.55804581436917</c:v>
                </c:pt>
                <c:pt idx="559">
                  <c:v>-273.33529394803747</c:v>
                </c:pt>
                <c:pt idx="560">
                  <c:v>-272.08520878009199</c:v>
                </c:pt>
                <c:pt idx="561">
                  <c:v>-270.80791531800429</c:v>
                </c:pt>
                <c:pt idx="562">
                  <c:v>-269.50354129005729</c:v>
                </c:pt>
                <c:pt idx="563">
                  <c:v>-268.17221713256544</c:v>
                </c:pt>
                <c:pt idx="564">
                  <c:v>-266.81407597683915</c:v>
                </c:pt>
                <c:pt idx="565">
                  <c:v>-265.42925363585829</c:v>
                </c:pt>
                <c:pt idx="566">
                  <c:v>-264.01788859070393</c:v>
                </c:pt>
                <c:pt idx="567">
                  <c:v>-262.5801219767032</c:v>
                </c:pt>
                <c:pt idx="568">
                  <c:v>-261.11609756932387</c:v>
                </c:pt>
                <c:pt idx="569">
                  <c:v>-259.62596176978229</c:v>
                </c:pt>
                <c:pt idx="570">
                  <c:v>-258.10986359041777</c:v>
                </c:pt>
                <c:pt idx="571">
                  <c:v>-256.56795463978347</c:v>
                </c:pt>
                <c:pt idx="572">
                  <c:v>-255.00038910749277</c:v>
                </c:pt>
                <c:pt idx="573">
                  <c:v>-253.40732374879249</c:v>
                </c:pt>
                <c:pt idx="574">
                  <c:v>-251.78891786888627</c:v>
                </c:pt>
                <c:pt idx="575">
                  <c:v>-250.14533330701801</c:v>
                </c:pt>
                <c:pt idx="576">
                  <c:v>-248.47673442027289</c:v>
                </c:pt>
                <c:pt idx="577">
                  <c:v>-246.78328806715069</c:v>
                </c:pt>
                <c:pt idx="578">
                  <c:v>-245.0651635908705</c:v>
                </c:pt>
                <c:pt idx="579">
                  <c:v>-243.322532802453</c:v>
                </c:pt>
                <c:pt idx="580">
                  <c:v>-241.55556996352354</c:v>
                </c:pt>
                <c:pt idx="581">
                  <c:v>-239.76445176889513</c:v>
                </c:pt>
                <c:pt idx="582">
                  <c:v>-237.94935732888933</c:v>
                </c:pt>
                <c:pt idx="583">
                  <c:v>-236.11046815144289</c:v>
                </c:pt>
                <c:pt idx="584">
                  <c:v>-234.24796812393922</c:v>
                </c:pt>
                <c:pt idx="585">
                  <c:v>-232.36204349483111</c:v>
                </c:pt>
                <c:pt idx="586">
                  <c:v>-230.45288285500425</c:v>
                </c:pt>
                <c:pt idx="587">
                  <c:v>-228.52067711893719</c:v>
                </c:pt>
                <c:pt idx="588">
                  <c:v>-226.56561950559129</c:v>
                </c:pt>
                <c:pt idx="589">
                  <c:v>-224.58790551909908</c:v>
                </c:pt>
                <c:pt idx="590">
                  <c:v>-222.58773292921089</c:v>
                </c:pt>
                <c:pt idx="591">
                  <c:v>-220.56530175151897</c:v>
                </c:pt>
                <c:pt idx="592">
                  <c:v>-218.5208142274555</c:v>
                </c:pt>
                <c:pt idx="593">
                  <c:v>-216.45447480406955</c:v>
                </c:pt>
                <c:pt idx="594">
                  <c:v>-214.36649011358131</c:v>
                </c:pt>
                <c:pt idx="595">
                  <c:v>-212.25706895271989</c:v>
                </c:pt>
                <c:pt idx="596">
                  <c:v>-210.12642226184329</c:v>
                </c:pt>
                <c:pt idx="597">
                  <c:v>-207.97476310384545</c:v>
                </c:pt>
                <c:pt idx="598">
                  <c:v>-205.80230664284878</c:v>
                </c:pt>
                <c:pt idx="599">
                  <c:v>-203.60927012268954</c:v>
                </c:pt>
                <c:pt idx="600">
                  <c:v>-201.39587284519169</c:v>
                </c:pt>
                <c:pt idx="601">
                  <c:v>-199.16233614823844</c:v>
                </c:pt>
                <c:pt idx="602">
                  <c:v>-196.90888338363862</c:v>
                </c:pt>
                <c:pt idx="603">
                  <c:v>-194.63573989479065</c:v>
                </c:pt>
                <c:pt idx="604">
                  <c:v>-192.34313299414907</c:v>
                </c:pt>
                <c:pt idx="605">
                  <c:v>-190.03129194049333</c:v>
                </c:pt>
                <c:pt idx="606">
                  <c:v>-187.70044791600259</c:v>
                </c:pt>
                <c:pt idx="607">
                  <c:v>-185.35083400313681</c:v>
                </c:pt>
                <c:pt idx="608">
                  <c:v>-182.98268516132921</c:v>
                </c:pt>
                <c:pt idx="609">
                  <c:v>-180.59623820349029</c:v>
                </c:pt>
                <c:pt idx="610">
                  <c:v>-178.19173177232767</c:v>
                </c:pt>
                <c:pt idx="611">
                  <c:v>-175.76940631648014</c:v>
                </c:pt>
                <c:pt idx="612">
                  <c:v>-173.32950406647549</c:v>
                </c:pt>
                <c:pt idx="613">
                  <c:v>-170.87226901050445</c:v>
                </c:pt>
                <c:pt idx="614">
                  <c:v>-168.39794687002569</c:v>
                </c:pt>
                <c:pt idx="615">
                  <c:v>-165.9067850751911</c:v>
                </c:pt>
                <c:pt idx="616">
                  <c:v>-163.39903274010422</c:v>
                </c:pt>
                <c:pt idx="617">
                  <c:v>-160.87494063790865</c:v>
                </c:pt>
                <c:pt idx="618">
                  <c:v>-158.33476117571112</c:v>
                </c:pt>
                <c:pt idx="619">
                  <c:v>-155.77874836934143</c:v>
                </c:pt>
                <c:pt idx="620">
                  <c:v>-153.20715781794999</c:v>
                </c:pt>
                <c:pt idx="621">
                  <c:v>-150.62024667844901</c:v>
                </c:pt>
                <c:pt idx="622">
                  <c:v>-148.01827363979635</c:v>
                </c:pt>
                <c:pt idx="623">
                  <c:v>-145.40149889712811</c:v>
                </c:pt>
                <c:pt idx="624">
                  <c:v>-142.77018412573742</c:v>
                </c:pt>
                <c:pt idx="625">
                  <c:v>-140.12459245490939</c:v>
                </c:pt>
                <c:pt idx="626">
                  <c:v>-137.46498844160553</c:v>
                </c:pt>
                <c:pt idx="627">
                  <c:v>-134.79163804401148</c:v>
                </c:pt>
                <c:pt idx="628">
                  <c:v>-132.10480859493882</c:v>
                </c:pt>
                <c:pt idx="629">
                  <c:v>-129.40476877509408</c:v>
                </c:pt>
                <c:pt idx="630">
                  <c:v>-126.69178858620832</c:v>
                </c:pt>
                <c:pt idx="631">
                  <c:v>-123.96613932404033</c:v>
                </c:pt>
                <c:pt idx="632">
                  <c:v>-121.22809355124468</c:v>
                </c:pt>
                <c:pt idx="633">
                  <c:v>-118.477925070117</c:v>
                </c:pt>
                <c:pt idx="634">
                  <c:v>-115.71590889521357</c:v>
                </c:pt>
                <c:pt idx="635">
                  <c:v>-112.94232122584999</c:v>
                </c:pt>
                <c:pt idx="636">
                  <c:v>-110.15743941848234</c:v>
                </c:pt>
                <c:pt idx="637">
                  <c:v>-107.36154195897018</c:v>
                </c:pt>
                <c:pt idx="638">
                  <c:v>-104.55490843473027</c:v>
                </c:pt>
                <c:pt idx="639">
                  <c:v>-101.73781950677515</c:v>
                </c:pt>
                <c:pt idx="640">
                  <c:v>-98.910556881650876</c:v>
                </c:pt>
                <c:pt idx="641">
                  <c:v>-96.07340328326336</c:v>
                </c:pt>
                <c:pt idx="642">
                  <c:v>-93.22664242460894</c:v>
                </c:pt>
                <c:pt idx="643">
                  <c:v>-90.370558979400144</c:v>
                </c:pt>
                <c:pt idx="644">
                  <c:v>-87.505438553602218</c:v>
                </c:pt>
                <c:pt idx="645">
                  <c:v>-84.631567656869635</c:v>
                </c:pt>
                <c:pt idx="646">
                  <c:v>-81.749233673897677</c:v>
                </c:pt>
                <c:pt idx="647">
                  <c:v>-78.85872483568248</c:v>
                </c:pt>
                <c:pt idx="648">
                  <c:v>-75.960330190702194</c:v>
                </c:pt>
                <c:pt idx="649">
                  <c:v>-73.054339575999549</c:v>
                </c:pt>
                <c:pt idx="650">
                  <c:v>-70.141043588217968</c:v>
                </c:pt>
                <c:pt idx="651">
                  <c:v>-67.220733554527996</c:v>
                </c:pt>
                <c:pt idx="652">
                  <c:v>-64.293701503500188</c:v>
                </c:pt>
                <c:pt idx="653">
                  <c:v>-61.360240135899396</c:v>
                </c:pt>
                <c:pt idx="654">
                  <c:v>-58.420642795418651</c:v>
                </c:pt>
                <c:pt idx="655">
                  <c:v>-55.475203439341804</c:v>
                </c:pt>
                <c:pt idx="656">
                  <c:v>-52.524216609150727</c:v>
                </c:pt>
                <c:pt idx="657">
                  <c:v>-49.567977401068255</c:v>
                </c:pt>
                <c:pt idx="658">
                  <c:v>-46.606781436552438</c:v>
                </c:pt>
                <c:pt idx="659">
                  <c:v>-43.640924832731564</c:v>
                </c:pt>
                <c:pt idx="660">
                  <c:v>-40.670704172794991</c:v>
                </c:pt>
                <c:pt idx="661">
                  <c:v>-37.69641647633329</c:v>
                </c:pt>
                <c:pt idx="662">
                  <c:v>-34.718359169637516</c:v>
                </c:pt>
                <c:pt idx="663">
                  <c:v>-31.736830055956393</c:v>
                </c:pt>
                <c:pt idx="664">
                  <c:v>-28.752127285717208</c:v>
                </c:pt>
                <c:pt idx="665">
                  <c:v>-25.764549326709741</c:v>
                </c:pt>
                <c:pt idx="666">
                  <c:v>-22.774394934239456</c:v>
                </c:pt>
                <c:pt idx="667">
                  <c:v>-19.781963121254616</c:v>
                </c:pt>
                <c:pt idx="668">
                  <c:v>-16.787553128442301</c:v>
                </c:pt>
                <c:pt idx="669">
                  <c:v>-13.791464394307253</c:v>
                </c:pt>
                <c:pt idx="670">
                  <c:v>-10.793996525225088</c:v>
                </c:pt>
                <c:pt idx="671">
                  <c:v>-7.7954492654856358</c:v>
                </c:pt>
                <c:pt idx="672">
                  <c:v>-4.7961224673155547</c:v>
                </c:pt>
                <c:pt idx="673">
                  <c:v>-1.7963160608957636</c:v>
                </c:pt>
                <c:pt idx="674">
                  <c:v>1.2036699756302611</c:v>
                </c:pt>
                <c:pt idx="675">
                  <c:v>4.203535646164708</c:v>
                </c:pt>
                <c:pt idx="676">
                  <c:v>7.2029809666374751</c:v>
                </c:pt>
                <c:pt idx="677">
                  <c:v>10.201705995016308</c:v>
                </c:pt>
                <c:pt idx="678">
                  <c:v>13.199410861296766</c:v>
                </c:pt>
                <c:pt idx="679">
                  <c:v>16.195795797490565</c:v>
                </c:pt>
                <c:pt idx="680">
                  <c:v>19.190561167601068</c:v>
                </c:pt>
                <c:pt idx="681">
                  <c:v>22.183407497586892</c:v>
                </c:pt>
                <c:pt idx="682">
                  <c:v>25.174035505309337</c:v>
                </c:pt>
                <c:pt idx="683">
                  <c:v>28.162146130459274</c:v>
                </c:pt>
                <c:pt idx="684">
                  <c:v>31.147440564464542</c:v>
                </c:pt>
                <c:pt idx="685">
                  <c:v>34.12962028036948</c:v>
                </c:pt>
                <c:pt idx="686">
                  <c:v>37.108387062687903</c:v>
                </c:pt>
                <c:pt idx="687">
                  <c:v>40.08344303722334</c:v>
                </c:pt>
                <c:pt idx="688">
                  <c:v>43.054490700857819</c:v>
                </c:pt>
                <c:pt idx="689">
                  <c:v>46.021232951300831</c:v>
                </c:pt>
                <c:pt idx="690">
                  <c:v>48.983373116799882</c:v>
                </c:pt>
                <c:pt idx="691">
                  <c:v>51.94061498580632</c:v>
                </c:pt>
                <c:pt idx="692">
                  <c:v>54.892662836597886</c:v>
                </c:pt>
                <c:pt idx="693">
                  <c:v>57.839221466849523</c:v>
                </c:pt>
                <c:pt idx="694">
                  <c:v>60.77999622315393</c:v>
                </c:pt>
                <c:pt idx="695">
                  <c:v>63.714693030485584</c:v>
                </c:pt>
                <c:pt idx="696">
                  <c:v>66.643018421609597</c:v>
                </c:pt>
                <c:pt idx="697">
                  <c:v>69.56467956642426</c:v>
                </c:pt>
                <c:pt idx="698">
                  <c:v>72.479384301255507</c:v>
                </c:pt>
                <c:pt idx="699">
                  <c:v>75.386841158055915</c:v>
                </c:pt>
                <c:pt idx="700">
                  <c:v>78.286759393562946</c:v>
                </c:pt>
                <c:pt idx="701">
                  <c:v>81.178849018369093</c:v>
                </c:pt>
                <c:pt idx="702">
                  <c:v>84.06282082592223</c:v>
                </c:pt>
                <c:pt idx="703">
                  <c:v>86.938386421444875</c:v>
                </c:pt>
                <c:pt idx="704">
                  <c:v>89.805258250774074</c:v>
                </c:pt>
                <c:pt idx="705">
                  <c:v>92.663149629115395</c:v>
                </c:pt>
                <c:pt idx="706">
                  <c:v>95.511774769713071</c:v>
                </c:pt>
                <c:pt idx="707">
                  <c:v>98.350848812426179</c:v>
                </c:pt>
                <c:pt idx="708">
                  <c:v>101.1800878522173</c:v>
                </c:pt>
                <c:pt idx="709">
                  <c:v>103.9992089675394</c:v>
                </c:pt>
                <c:pt idx="710">
                  <c:v>106.80793024863074</c:v>
                </c:pt>
                <c:pt idx="711">
                  <c:v>109.605970825703</c:v>
                </c:pt>
                <c:pt idx="712">
                  <c:v>112.39305089703096</c:v>
                </c:pt>
                <c:pt idx="713">
                  <c:v>115.16889175693004</c:v>
                </c:pt>
                <c:pt idx="714">
                  <c:v>117.93321582362691</c:v>
                </c:pt>
                <c:pt idx="715">
                  <c:v>120.68574666701879</c:v>
                </c:pt>
                <c:pt idx="716">
                  <c:v>123.42620903631509</c:v>
                </c:pt>
                <c:pt idx="717">
                  <c:v>126.15432888756281</c:v>
                </c:pt>
                <c:pt idx="718">
                  <c:v>128.86983341104983</c:v>
                </c:pt>
                <c:pt idx="719">
                  <c:v>131.57245105858712</c:v>
                </c:pt>
                <c:pt idx="720">
                  <c:v>134.26191157066143</c:v>
                </c:pt>
                <c:pt idx="721">
                  <c:v>136.93794600346368</c:v>
                </c:pt>
                <c:pt idx="722">
                  <c:v>139.60028675577993</c:v>
                </c:pt>
                <c:pt idx="723">
                  <c:v>142.24866759575124</c:v>
                </c:pt>
                <c:pt idx="724">
                  <c:v>144.88282368750595</c:v>
                </c:pt>
                <c:pt idx="725">
                  <c:v>147.5024916176267</c:v>
                </c:pt>
                <c:pt idx="726">
                  <c:v>150.10740942150449</c:v>
                </c:pt>
                <c:pt idx="727">
                  <c:v>152.697316609529</c:v>
                </c:pt>
                <c:pt idx="728">
                  <c:v>155.27195419313992</c:v>
                </c:pt>
                <c:pt idx="729">
                  <c:v>157.83106471072458</c:v>
                </c:pt>
                <c:pt idx="730">
                  <c:v>160.3743922533632</c:v>
                </c:pt>
                <c:pt idx="731">
                  <c:v>162.90168249042179</c:v>
                </c:pt>
                <c:pt idx="732">
                  <c:v>165.41268269498207</c:v>
                </c:pt>
                <c:pt idx="733">
                  <c:v>167.90714176911652</c:v>
                </c:pt>
                <c:pt idx="734">
                  <c:v>170.38481026899578</c:v>
                </c:pt>
                <c:pt idx="735">
                  <c:v>172.84544042983541</c:v>
                </c:pt>
                <c:pt idx="736">
                  <c:v>175.28878619066927</c:v>
                </c:pt>
                <c:pt idx="737">
                  <c:v>177.71460321895776</c:v>
                </c:pt>
                <c:pt idx="738">
                  <c:v>180.1226489350189</c:v>
                </c:pt>
                <c:pt idx="739">
                  <c:v>182.51268253628871</c:v>
                </c:pt>
                <c:pt idx="740">
                  <c:v>184.88446502139809</c:v>
                </c:pt>
                <c:pt idx="741">
                  <c:v>187.2377592140754</c:v>
                </c:pt>
                <c:pt idx="742">
                  <c:v>189.57232978686201</c:v>
                </c:pt>
                <c:pt idx="743">
                  <c:v>191.88794328464635</c:v>
                </c:pt>
                <c:pt idx="744">
                  <c:v>194.18436814800836</c:v>
                </c:pt>
                <c:pt idx="745">
                  <c:v>196.46137473637532</c:v>
                </c:pt>
                <c:pt idx="746">
                  <c:v>198.71873535098371</c:v>
                </c:pt>
                <c:pt idx="747">
                  <c:v>200.95622425765779</c:v>
                </c:pt>
                <c:pt idx="748">
                  <c:v>203.1736177093687</c:v>
                </c:pt>
                <c:pt idx="749">
                  <c:v>205.3706939686198</c:v>
                </c:pt>
                <c:pt idx="750">
                  <c:v>207.54723332961558</c:v>
                </c:pt>
                <c:pt idx="751">
                  <c:v>209.70301814023401</c:v>
                </c:pt>
                <c:pt idx="752">
                  <c:v>211.83783282378997</c:v>
                </c:pt>
                <c:pt idx="753">
                  <c:v>213.95146390059486</c:v>
                </c:pt>
                <c:pt idx="754">
                  <c:v>216.0437000093018</c:v>
                </c:pt>
                <c:pt idx="755">
                  <c:v>218.11433192804384</c:v>
                </c:pt>
                <c:pt idx="756">
                  <c:v>220.16315259535421</c:v>
                </c:pt>
                <c:pt idx="757">
                  <c:v>222.18995713087369</c:v>
                </c:pt>
                <c:pt idx="758">
                  <c:v>224.19454285583785</c:v>
                </c:pt>
                <c:pt idx="759">
                  <c:v>226.1767093133445</c:v>
                </c:pt>
                <c:pt idx="760">
                  <c:v>228.1362582884</c:v>
                </c:pt>
                <c:pt idx="761">
                  <c:v>230.07299382773923</c:v>
                </c:pt>
                <c:pt idx="762">
                  <c:v>231.98672225942286</c:v>
                </c:pt>
                <c:pt idx="763">
                  <c:v>233.87725221220202</c:v>
                </c:pt>
                <c:pt idx="764">
                  <c:v>235.74439463465717</c:v>
                </c:pt>
                <c:pt idx="765">
                  <c:v>237.58796281410173</c:v>
                </c:pt>
                <c:pt idx="766">
                  <c:v>239.40777239525417</c:v>
                </c:pt>
                <c:pt idx="767">
                  <c:v>241.20364139867289</c:v>
                </c:pt>
                <c:pt idx="768">
                  <c:v>242.97539023895428</c:v>
                </c:pt>
                <c:pt idx="769">
                  <c:v>244.72284174269041</c:v>
                </c:pt>
                <c:pt idx="770">
                  <c:v>246.44582116618562</c:v>
                </c:pt>
                <c:pt idx="771">
                  <c:v>248.14415621293676</c:v>
                </c:pt>
                <c:pt idx="772">
                  <c:v>249.81767705085275</c:v>
                </c:pt>
                <c:pt idx="773">
                  <c:v>251.46621632924445</c:v>
                </c:pt>
                <c:pt idx="774">
                  <c:v>253.08960919555759</c:v>
                </c:pt>
                <c:pt idx="775">
                  <c:v>254.68769331185831</c:v>
                </c:pt>
                <c:pt idx="776">
                  <c:v>256.2603088710672</c:v>
                </c:pt>
                <c:pt idx="777">
                  <c:v>257.80729861293838</c:v>
                </c:pt>
                <c:pt idx="778">
                  <c:v>259.32850783978705</c:v>
                </c:pt>
                <c:pt idx="779">
                  <c:v>260.82378443195802</c:v>
                </c:pt>
                <c:pt idx="780">
                  <c:v>262.29297886303823</c:v>
                </c:pt>
                <c:pt idx="781">
                  <c:v>263.73594421480891</c:v>
                </c:pt>
                <c:pt idx="782">
                  <c:v>265.15253619193737</c:v>
                </c:pt>
                <c:pt idx="783">
                  <c:v>266.54261313640632</c:v>
                </c:pt>
                <c:pt idx="784">
                  <c:v>267.90603604167967</c:v>
                </c:pt>
                <c:pt idx="785">
                  <c:v>269.24266856660319</c:v>
                </c:pt>
                <c:pt idx="786">
                  <c:v>270.55237704903828</c:v>
                </c:pt>
                <c:pt idx="787">
                  <c:v>271.83503051922793</c:v>
                </c:pt>
                <c:pt idx="788">
                  <c:v>273.09050071289408</c:v>
                </c:pt>
                <c:pt idx="789">
                  <c:v>274.31866208406359</c:v>
                </c:pt>
                <c:pt idx="790">
                  <c:v>275.51939181762293</c:v>
                </c:pt>
                <c:pt idx="791">
                  <c:v>276.6925698415991</c:v>
                </c:pt>
                <c:pt idx="792">
                  <c:v>277.83807883916757</c:v>
                </c:pt>
                <c:pt idx="793">
                  <c:v>278.95580426038299</c:v>
                </c:pt>
                <c:pt idx="794">
                  <c:v>280.04563433363478</c:v>
                </c:pt>
                <c:pt idx="795">
                  <c:v>281.1074600768228</c:v>
                </c:pt>
                <c:pt idx="796">
                  <c:v>282.14117530825973</c:v>
                </c:pt>
                <c:pt idx="797">
                  <c:v>283.14667665728257</c:v>
                </c:pt>
                <c:pt idx="798">
                  <c:v>284.12386357459451</c:v>
                </c:pt>
                <c:pt idx="799">
                  <c:v>285.07263834231804</c:v>
                </c:pt>
                <c:pt idx="800">
                  <c:v>285.9929060837672</c:v>
                </c:pt>
                <c:pt idx="801">
                  <c:v>286.88457477293446</c:v>
                </c:pt>
                <c:pt idx="802">
                  <c:v>287.74755524369425</c:v>
                </c:pt>
                <c:pt idx="803">
                  <c:v>288.58176119871837</c:v>
                </c:pt>
                <c:pt idx="804">
                  <c:v>289.38710921810667</c:v>
                </c:pt>
                <c:pt idx="805">
                  <c:v>290.16351876772831</c:v>
                </c:pt>
                <c:pt idx="806">
                  <c:v>290.91091220727532</c:v>
                </c:pt>
                <c:pt idx="807">
                  <c:v>291.6292147980264</c:v>
                </c:pt>
                <c:pt idx="808">
                  <c:v>292.31835471032133</c:v>
                </c:pt>
                <c:pt idx="809">
                  <c:v>292.97826303074305</c:v>
                </c:pt>
                <c:pt idx="810">
                  <c:v>293.60887376900945</c:v>
                </c:pt>
                <c:pt idx="811">
                  <c:v>294.21012386457215</c:v>
                </c:pt>
                <c:pt idx="812">
                  <c:v>294.78195319292269</c:v>
                </c:pt>
                <c:pt idx="813">
                  <c:v>295.32430457160478</c:v>
                </c:pt>
                <c:pt idx="814">
                  <c:v>295.8371237659324</c:v>
                </c:pt>
                <c:pt idx="815">
                  <c:v>296.32035949441365</c:v>
                </c:pt>
                <c:pt idx="816">
                  <c:v>296.77396343387818</c:v>
                </c:pt>
                <c:pt idx="817">
                  <c:v>297.19789022431019</c:v>
                </c:pt>
                <c:pt idx="818">
                  <c:v>297.59209747338377</c:v>
                </c:pt>
                <c:pt idx="819">
                  <c:v>297.95654576070274</c:v>
                </c:pt>
                <c:pt idx="820">
                  <c:v>298.29119864174152</c:v>
                </c:pt>
                <c:pt idx="821">
                  <c:v>298.59602265149158</c:v>
                </c:pt>
                <c:pt idx="822">
                  <c:v>298.87098730780582</c:v>
                </c:pt>
                <c:pt idx="823">
                  <c:v>299.11606511444751</c:v>
                </c:pt>
                <c:pt idx="824">
                  <c:v>299.33123156384033</c:v>
                </c:pt>
                <c:pt idx="825">
                  <c:v>299.51646513951863</c:v>
                </c:pt>
                <c:pt idx="826">
                  <c:v>299.67174731827919</c:v>
                </c:pt>
                <c:pt idx="827">
                  <c:v>299.79706257203355</c:v>
                </c:pt>
                <c:pt idx="828">
                  <c:v>299.89239836936082</c:v>
                </c:pt>
                <c:pt idx="829">
                  <c:v>299.95774517676062</c:v>
                </c:pt>
                <c:pt idx="830">
                  <c:v>299.9930964596067</c:v>
                </c:pt>
                <c:pt idx="831">
                  <c:v>299.99844868280019</c:v>
                </c:pt>
                <c:pt idx="832">
                  <c:v>299.97380131112328</c:v>
                </c:pt>
                <c:pt idx="833">
                  <c:v>299.91915680929264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DE8-4AD7-BCF4-F319A1206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4768976"/>
        <c:axId val="1714776656"/>
      </c:scatterChart>
      <c:scatterChart>
        <c:scatterStyle val="smoothMarker"/>
        <c:varyColors val="0"/>
        <c:ser>
          <c:idx val="1"/>
          <c:order val="1"/>
          <c:tx>
            <c:strRef>
              <c:f>Arkusz1!$G$1</c:f>
              <c:strCache>
                <c:ptCount val="1"/>
                <c:pt idx="0">
                  <c:v>i(t)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Arkusz1!$E$2:$E$845</c:f>
              <c:numCache>
                <c:formatCode>General</c:formatCode>
                <c:ptCount val="844"/>
                <c:pt idx="0">
                  <c:v>-1.5E-3</c:v>
                </c:pt>
                <c:pt idx="1">
                  <c:v>-1.49E-3</c:v>
                </c:pt>
                <c:pt idx="2">
                  <c:v>-1.48E-3</c:v>
                </c:pt>
                <c:pt idx="3">
                  <c:v>-1.47E-3</c:v>
                </c:pt>
                <c:pt idx="4">
                  <c:v>-1.4599999999999999E-3</c:v>
                </c:pt>
                <c:pt idx="5">
                  <c:v>-1.4499999999999999E-3</c:v>
                </c:pt>
                <c:pt idx="6">
                  <c:v>-1.4400000000000001E-3</c:v>
                </c:pt>
                <c:pt idx="7">
                  <c:v>-1.4300000000000001E-3</c:v>
                </c:pt>
                <c:pt idx="8">
                  <c:v>-1.42E-3</c:v>
                </c:pt>
                <c:pt idx="9">
                  <c:v>-1.41E-3</c:v>
                </c:pt>
                <c:pt idx="10">
                  <c:v>-1.4E-3</c:v>
                </c:pt>
                <c:pt idx="11">
                  <c:v>-1.39E-3</c:v>
                </c:pt>
                <c:pt idx="12">
                  <c:v>-1.3799999999999999E-3</c:v>
                </c:pt>
                <c:pt idx="13">
                  <c:v>-1.3699999999999999E-3</c:v>
                </c:pt>
                <c:pt idx="14">
                  <c:v>-1.3600000000000001E-3</c:v>
                </c:pt>
                <c:pt idx="15">
                  <c:v>-1.3500000000000001E-3</c:v>
                </c:pt>
                <c:pt idx="16">
                  <c:v>-1.34E-3</c:v>
                </c:pt>
                <c:pt idx="17">
                  <c:v>-1.33E-3</c:v>
                </c:pt>
                <c:pt idx="18">
                  <c:v>-1.32E-3</c:v>
                </c:pt>
                <c:pt idx="19">
                  <c:v>-1.31E-3</c:v>
                </c:pt>
                <c:pt idx="20">
                  <c:v>-1.2999999999999999E-3</c:v>
                </c:pt>
                <c:pt idx="21">
                  <c:v>-1.2899999999999999E-3</c:v>
                </c:pt>
                <c:pt idx="22">
                  <c:v>-1.2800000000000001E-3</c:v>
                </c:pt>
                <c:pt idx="23">
                  <c:v>-1.2700000000000001E-3</c:v>
                </c:pt>
                <c:pt idx="24">
                  <c:v>-1.2600000000000001E-3</c:v>
                </c:pt>
                <c:pt idx="25">
                  <c:v>-1.25E-3</c:v>
                </c:pt>
                <c:pt idx="26">
                  <c:v>-1.24E-3</c:v>
                </c:pt>
                <c:pt idx="27">
                  <c:v>-1.23E-3</c:v>
                </c:pt>
                <c:pt idx="28">
                  <c:v>-1.2199999999999999E-3</c:v>
                </c:pt>
                <c:pt idx="29">
                  <c:v>-1.2099999999999999E-3</c:v>
                </c:pt>
                <c:pt idx="30">
                  <c:v>-1.1999999999999999E-3</c:v>
                </c:pt>
                <c:pt idx="31">
                  <c:v>-1.1900000000000001E-3</c:v>
                </c:pt>
                <c:pt idx="32">
                  <c:v>-1.1800000000000001E-3</c:v>
                </c:pt>
                <c:pt idx="33">
                  <c:v>-1.17E-3</c:v>
                </c:pt>
                <c:pt idx="34">
                  <c:v>-1.16E-3</c:v>
                </c:pt>
                <c:pt idx="35">
                  <c:v>-1.15E-3</c:v>
                </c:pt>
                <c:pt idx="36">
                  <c:v>-1.14E-3</c:v>
                </c:pt>
                <c:pt idx="37">
                  <c:v>-1.1299999999999999E-3</c:v>
                </c:pt>
                <c:pt idx="38">
                  <c:v>-1.1199999999999999E-3</c:v>
                </c:pt>
                <c:pt idx="39">
                  <c:v>-1.1100000000000001E-3</c:v>
                </c:pt>
                <c:pt idx="40">
                  <c:v>-1.1000000000000001E-3</c:v>
                </c:pt>
                <c:pt idx="41">
                  <c:v>-1.09E-3</c:v>
                </c:pt>
                <c:pt idx="42">
                  <c:v>-1.08E-3</c:v>
                </c:pt>
                <c:pt idx="43">
                  <c:v>-1.07E-3</c:v>
                </c:pt>
                <c:pt idx="44">
                  <c:v>-1.06E-3</c:v>
                </c:pt>
                <c:pt idx="45">
                  <c:v>-1.0499999999999999E-3</c:v>
                </c:pt>
                <c:pt idx="46">
                  <c:v>-1.0399999999999999E-3</c:v>
                </c:pt>
                <c:pt idx="47">
                  <c:v>-1.0300000000000001E-3</c:v>
                </c:pt>
                <c:pt idx="48">
                  <c:v>-1.0200000000000001E-3</c:v>
                </c:pt>
                <c:pt idx="49">
                  <c:v>-1.01E-3</c:v>
                </c:pt>
                <c:pt idx="50">
                  <c:v>-9.9999999999999894E-4</c:v>
                </c:pt>
                <c:pt idx="51">
                  <c:v>-9.8999999999999891E-4</c:v>
                </c:pt>
                <c:pt idx="52">
                  <c:v>-9.799999999999991E-4</c:v>
                </c:pt>
                <c:pt idx="53">
                  <c:v>-9.6999999999999897E-4</c:v>
                </c:pt>
                <c:pt idx="54">
                  <c:v>-9.5999999999999905E-4</c:v>
                </c:pt>
                <c:pt idx="55">
                  <c:v>-9.4999999999999902E-4</c:v>
                </c:pt>
                <c:pt idx="56">
                  <c:v>-9.39999999999999E-4</c:v>
                </c:pt>
                <c:pt idx="57">
                  <c:v>-9.2999999999999897E-4</c:v>
                </c:pt>
                <c:pt idx="58">
                  <c:v>-9.1999999999999797E-4</c:v>
                </c:pt>
                <c:pt idx="59">
                  <c:v>-9.0999999999999805E-4</c:v>
                </c:pt>
                <c:pt idx="60">
                  <c:v>-8.9999999999999802E-4</c:v>
                </c:pt>
                <c:pt idx="61">
                  <c:v>-8.89999999999998E-4</c:v>
                </c:pt>
                <c:pt idx="62">
                  <c:v>-8.7999999999999797E-4</c:v>
                </c:pt>
                <c:pt idx="63">
                  <c:v>-8.6999999999999805E-4</c:v>
                </c:pt>
                <c:pt idx="64">
                  <c:v>-8.5999999999999803E-4</c:v>
                </c:pt>
                <c:pt idx="65">
                  <c:v>-8.49999999999998E-4</c:v>
                </c:pt>
                <c:pt idx="66">
                  <c:v>-8.3999999999999797E-4</c:v>
                </c:pt>
                <c:pt idx="67">
                  <c:v>-8.2999999999999795E-4</c:v>
                </c:pt>
                <c:pt idx="68">
                  <c:v>-8.1999999999999803E-4</c:v>
                </c:pt>
                <c:pt idx="69">
                  <c:v>-8.09999999999998E-4</c:v>
                </c:pt>
                <c:pt idx="70">
                  <c:v>-7.9999999999999798E-4</c:v>
                </c:pt>
                <c:pt idx="71">
                  <c:v>-7.8999999999999795E-4</c:v>
                </c:pt>
                <c:pt idx="72">
                  <c:v>-7.7999999999999803E-4</c:v>
                </c:pt>
                <c:pt idx="73">
                  <c:v>-7.6999999999999801E-4</c:v>
                </c:pt>
                <c:pt idx="74">
                  <c:v>-7.5999999999999798E-4</c:v>
                </c:pt>
                <c:pt idx="75">
                  <c:v>-7.4999999999999796E-4</c:v>
                </c:pt>
                <c:pt idx="76">
                  <c:v>-7.3999999999999804E-4</c:v>
                </c:pt>
                <c:pt idx="77">
                  <c:v>-7.2999999999999801E-4</c:v>
                </c:pt>
                <c:pt idx="78">
                  <c:v>-7.1999999999999799E-4</c:v>
                </c:pt>
                <c:pt idx="79">
                  <c:v>-7.0999999999999796E-4</c:v>
                </c:pt>
                <c:pt idx="80">
                  <c:v>-6.9999999999999804E-4</c:v>
                </c:pt>
                <c:pt idx="81">
                  <c:v>-6.8999999999999802E-4</c:v>
                </c:pt>
                <c:pt idx="82">
                  <c:v>-6.7999999999999799E-4</c:v>
                </c:pt>
                <c:pt idx="83">
                  <c:v>-6.6999999999999796E-4</c:v>
                </c:pt>
                <c:pt idx="84">
                  <c:v>-6.5999999999999804E-4</c:v>
                </c:pt>
                <c:pt idx="85">
                  <c:v>-6.4999999999999802E-4</c:v>
                </c:pt>
                <c:pt idx="86">
                  <c:v>-6.3999999999999799E-4</c:v>
                </c:pt>
                <c:pt idx="87">
                  <c:v>-6.2999999999999797E-4</c:v>
                </c:pt>
                <c:pt idx="88">
                  <c:v>-6.1999999999999805E-4</c:v>
                </c:pt>
                <c:pt idx="89">
                  <c:v>-6.0999999999999802E-4</c:v>
                </c:pt>
                <c:pt idx="90">
                  <c:v>-5.99999999999998E-4</c:v>
                </c:pt>
                <c:pt idx="91">
                  <c:v>-5.8999999999999797E-4</c:v>
                </c:pt>
                <c:pt idx="92">
                  <c:v>-5.7999999999999805E-4</c:v>
                </c:pt>
                <c:pt idx="93">
                  <c:v>-5.6999999999999803E-4</c:v>
                </c:pt>
                <c:pt idx="94">
                  <c:v>-5.59999999999998E-4</c:v>
                </c:pt>
                <c:pt idx="95">
                  <c:v>-5.4999999999999797E-4</c:v>
                </c:pt>
                <c:pt idx="96">
                  <c:v>-5.3999999999999697E-4</c:v>
                </c:pt>
                <c:pt idx="97">
                  <c:v>-5.2999999999999705E-4</c:v>
                </c:pt>
                <c:pt idx="98">
                  <c:v>-5.1999999999999703E-4</c:v>
                </c:pt>
                <c:pt idx="99">
                  <c:v>-5.09999999999997E-4</c:v>
                </c:pt>
                <c:pt idx="100">
                  <c:v>-5.0000000000000001E-4</c:v>
                </c:pt>
                <c:pt idx="101">
                  <c:v>-4.8999999999999998E-4</c:v>
                </c:pt>
                <c:pt idx="102">
                  <c:v>-4.8000000000000001E-4</c:v>
                </c:pt>
                <c:pt idx="103">
                  <c:v>-4.6999999999999999E-4</c:v>
                </c:pt>
                <c:pt idx="104">
                  <c:v>-4.6000000000000001E-4</c:v>
                </c:pt>
                <c:pt idx="105">
                  <c:v>-4.4999999999999999E-4</c:v>
                </c:pt>
                <c:pt idx="106">
                  <c:v>-4.4000000000000002E-4</c:v>
                </c:pt>
                <c:pt idx="107">
                  <c:v>-4.2999999999999999E-4</c:v>
                </c:pt>
                <c:pt idx="108">
                  <c:v>-4.2000000000000002E-4</c:v>
                </c:pt>
                <c:pt idx="109">
                  <c:v>-4.0999999999999999E-4</c:v>
                </c:pt>
                <c:pt idx="110">
                  <c:v>-4.0000000000000002E-4</c:v>
                </c:pt>
                <c:pt idx="111">
                  <c:v>-3.8999999999999999E-4</c:v>
                </c:pt>
                <c:pt idx="112">
                  <c:v>-3.8000000000000002E-4</c:v>
                </c:pt>
                <c:pt idx="113">
                  <c:v>-3.6999999999999999E-4</c:v>
                </c:pt>
                <c:pt idx="114">
                  <c:v>-3.6000000000000002E-4</c:v>
                </c:pt>
                <c:pt idx="115">
                  <c:v>-3.5E-4</c:v>
                </c:pt>
                <c:pt idx="116">
                  <c:v>-3.4000000000000002E-4</c:v>
                </c:pt>
                <c:pt idx="117">
                  <c:v>-3.3E-4</c:v>
                </c:pt>
                <c:pt idx="118">
                  <c:v>-3.2000000000000003E-4</c:v>
                </c:pt>
                <c:pt idx="119">
                  <c:v>-3.1E-4</c:v>
                </c:pt>
                <c:pt idx="120">
                  <c:v>-2.9999999999999997E-4</c:v>
                </c:pt>
                <c:pt idx="121">
                  <c:v>-2.9E-4</c:v>
                </c:pt>
                <c:pt idx="122">
                  <c:v>-2.7999999999999998E-4</c:v>
                </c:pt>
                <c:pt idx="123">
                  <c:v>-2.7E-4</c:v>
                </c:pt>
                <c:pt idx="124">
                  <c:v>-2.5999999999999998E-4</c:v>
                </c:pt>
                <c:pt idx="125">
                  <c:v>-2.5000000000000001E-4</c:v>
                </c:pt>
                <c:pt idx="126">
                  <c:v>-2.4000000000000001E-4</c:v>
                </c:pt>
                <c:pt idx="127">
                  <c:v>-2.3000000000000001E-4</c:v>
                </c:pt>
                <c:pt idx="128">
                  <c:v>-2.2000000000000001E-4</c:v>
                </c:pt>
                <c:pt idx="129">
                  <c:v>-2.1000000000000001E-4</c:v>
                </c:pt>
                <c:pt idx="130">
                  <c:v>-2.0000000000000001E-4</c:v>
                </c:pt>
                <c:pt idx="131">
                  <c:v>-1.9000000000000001E-4</c:v>
                </c:pt>
                <c:pt idx="132">
                  <c:v>-1.8000000000000001E-4</c:v>
                </c:pt>
                <c:pt idx="133">
                  <c:v>-1.7000000000000001E-4</c:v>
                </c:pt>
                <c:pt idx="134">
                  <c:v>-1.6000000000000001E-4</c:v>
                </c:pt>
                <c:pt idx="135">
                  <c:v>-1.4999999999999999E-4</c:v>
                </c:pt>
                <c:pt idx="136">
                  <c:v>-1.3999999999999999E-4</c:v>
                </c:pt>
                <c:pt idx="137">
                  <c:v>-1.2999999999999999E-4</c:v>
                </c:pt>
                <c:pt idx="138">
                  <c:v>-1.2E-4</c:v>
                </c:pt>
                <c:pt idx="139">
                  <c:v>-1.1E-4</c:v>
                </c:pt>
                <c:pt idx="140">
                  <c:v>-1E-4</c:v>
                </c:pt>
                <c:pt idx="141">
                  <c:v>-9.0000000000000006E-5</c:v>
                </c:pt>
                <c:pt idx="142">
                  <c:v>-8.0000000000000007E-5</c:v>
                </c:pt>
                <c:pt idx="143">
                  <c:v>-6.9999999999999994E-5</c:v>
                </c:pt>
                <c:pt idx="144">
                  <c:v>-5.99999999999999E-5</c:v>
                </c:pt>
                <c:pt idx="145">
                  <c:v>-5.0000000000000097E-5</c:v>
                </c:pt>
                <c:pt idx="146">
                  <c:v>-4.0000000000000098E-5</c:v>
                </c:pt>
                <c:pt idx="147">
                  <c:v>-3.0000000000000099E-5</c:v>
                </c:pt>
                <c:pt idx="148">
                  <c:v>-2.00000000000001E-5</c:v>
                </c:pt>
                <c:pt idx="149">
                  <c:v>-1.0000000000000001E-5</c:v>
                </c:pt>
                <c:pt idx="150">
                  <c:v>0</c:v>
                </c:pt>
                <c:pt idx="151">
                  <c:v>1.0000000000000001E-5</c:v>
                </c:pt>
                <c:pt idx="152">
                  <c:v>2.00000000000001E-5</c:v>
                </c:pt>
                <c:pt idx="153">
                  <c:v>2.9999999999999899E-5</c:v>
                </c:pt>
                <c:pt idx="154">
                  <c:v>3.9999999999999902E-5</c:v>
                </c:pt>
                <c:pt idx="155">
                  <c:v>4.9999999999999901E-5</c:v>
                </c:pt>
                <c:pt idx="156">
                  <c:v>5.99999999999999E-5</c:v>
                </c:pt>
                <c:pt idx="157">
                  <c:v>6.9999999999999994E-5</c:v>
                </c:pt>
                <c:pt idx="158">
                  <c:v>8.0000000000000007E-5</c:v>
                </c:pt>
                <c:pt idx="159">
                  <c:v>9.0000000000000006E-5</c:v>
                </c:pt>
                <c:pt idx="160">
                  <c:v>1E-4</c:v>
                </c:pt>
                <c:pt idx="161">
                  <c:v>1.1E-4</c:v>
                </c:pt>
                <c:pt idx="162">
                  <c:v>1.2E-4</c:v>
                </c:pt>
                <c:pt idx="163">
                  <c:v>1.2999999999999999E-4</c:v>
                </c:pt>
                <c:pt idx="164">
                  <c:v>1.3999999999999999E-4</c:v>
                </c:pt>
                <c:pt idx="165">
                  <c:v>1.4999999999999999E-4</c:v>
                </c:pt>
                <c:pt idx="166">
                  <c:v>1.6000000000000001E-4</c:v>
                </c:pt>
                <c:pt idx="167">
                  <c:v>1.7000000000000001E-4</c:v>
                </c:pt>
                <c:pt idx="168">
                  <c:v>1.8000000000000001E-4</c:v>
                </c:pt>
                <c:pt idx="169">
                  <c:v>1.9000000000000001E-4</c:v>
                </c:pt>
                <c:pt idx="170">
                  <c:v>2.0000000000000001E-4</c:v>
                </c:pt>
                <c:pt idx="171">
                  <c:v>2.1000000000000001E-4</c:v>
                </c:pt>
                <c:pt idx="172">
                  <c:v>2.2000000000000001E-4</c:v>
                </c:pt>
                <c:pt idx="173">
                  <c:v>2.3000000000000001E-4</c:v>
                </c:pt>
                <c:pt idx="174">
                  <c:v>2.4000000000000001E-4</c:v>
                </c:pt>
                <c:pt idx="175">
                  <c:v>2.5000000000000001E-4</c:v>
                </c:pt>
                <c:pt idx="176">
                  <c:v>2.5999999999999998E-4</c:v>
                </c:pt>
                <c:pt idx="177">
                  <c:v>2.7E-4</c:v>
                </c:pt>
                <c:pt idx="178">
                  <c:v>2.7999999999999998E-4</c:v>
                </c:pt>
                <c:pt idx="179">
                  <c:v>2.9E-4</c:v>
                </c:pt>
                <c:pt idx="180">
                  <c:v>2.9999999999999997E-4</c:v>
                </c:pt>
                <c:pt idx="181">
                  <c:v>3.1E-4</c:v>
                </c:pt>
                <c:pt idx="182">
                  <c:v>3.2000000000000003E-4</c:v>
                </c:pt>
                <c:pt idx="183">
                  <c:v>3.3E-4</c:v>
                </c:pt>
                <c:pt idx="184">
                  <c:v>3.4000000000000002E-4</c:v>
                </c:pt>
                <c:pt idx="185">
                  <c:v>3.5E-4</c:v>
                </c:pt>
                <c:pt idx="186">
                  <c:v>3.6000000000000002E-4</c:v>
                </c:pt>
                <c:pt idx="187">
                  <c:v>3.6999999999999999E-4</c:v>
                </c:pt>
                <c:pt idx="188">
                  <c:v>3.8000000000000002E-4</c:v>
                </c:pt>
                <c:pt idx="189">
                  <c:v>3.8999999999999999E-4</c:v>
                </c:pt>
                <c:pt idx="190">
                  <c:v>4.0000000000000002E-4</c:v>
                </c:pt>
                <c:pt idx="191">
                  <c:v>4.1000000000001002E-4</c:v>
                </c:pt>
                <c:pt idx="192">
                  <c:v>4.2000000000000999E-4</c:v>
                </c:pt>
                <c:pt idx="193">
                  <c:v>4.3000000000001002E-4</c:v>
                </c:pt>
                <c:pt idx="194">
                  <c:v>4.4000000000000999E-4</c:v>
                </c:pt>
                <c:pt idx="195">
                  <c:v>4.5000000000001002E-4</c:v>
                </c:pt>
                <c:pt idx="196">
                  <c:v>4.6000000000000999E-4</c:v>
                </c:pt>
                <c:pt idx="197">
                  <c:v>4.7000000000001001E-4</c:v>
                </c:pt>
                <c:pt idx="198">
                  <c:v>4.8000000000000999E-4</c:v>
                </c:pt>
                <c:pt idx="199">
                  <c:v>4.9000000000000996E-4</c:v>
                </c:pt>
                <c:pt idx="200">
                  <c:v>5.0000000000000999E-4</c:v>
                </c:pt>
                <c:pt idx="201">
                  <c:v>5.1000000000001001E-4</c:v>
                </c:pt>
                <c:pt idx="202">
                  <c:v>5.2000000000001004E-4</c:v>
                </c:pt>
                <c:pt idx="203">
                  <c:v>5.3000000000000996E-4</c:v>
                </c:pt>
                <c:pt idx="204">
                  <c:v>5.4000000000000998E-4</c:v>
                </c:pt>
                <c:pt idx="205">
                  <c:v>5.5000000000001001E-4</c:v>
                </c:pt>
                <c:pt idx="206">
                  <c:v>5.6000000000001003E-4</c:v>
                </c:pt>
                <c:pt idx="207">
                  <c:v>5.7000000000000995E-4</c:v>
                </c:pt>
                <c:pt idx="208">
                  <c:v>5.8000000000000998E-4</c:v>
                </c:pt>
                <c:pt idx="209">
                  <c:v>5.9000000000001E-4</c:v>
                </c:pt>
                <c:pt idx="210">
                  <c:v>6.0000000000001003E-4</c:v>
                </c:pt>
                <c:pt idx="211">
                  <c:v>6.1000000000000995E-4</c:v>
                </c:pt>
                <c:pt idx="212">
                  <c:v>6.2000000000000997E-4</c:v>
                </c:pt>
                <c:pt idx="213">
                  <c:v>6.3000000000001E-4</c:v>
                </c:pt>
                <c:pt idx="214">
                  <c:v>6.4000000000001003E-4</c:v>
                </c:pt>
                <c:pt idx="215">
                  <c:v>6.5000000000001005E-4</c:v>
                </c:pt>
                <c:pt idx="216">
                  <c:v>6.6000000000000997E-4</c:v>
                </c:pt>
                <c:pt idx="217">
                  <c:v>6.7000000000001E-4</c:v>
                </c:pt>
                <c:pt idx="218">
                  <c:v>6.8000000000001002E-4</c:v>
                </c:pt>
                <c:pt idx="219">
                  <c:v>6.9000000000001005E-4</c:v>
                </c:pt>
                <c:pt idx="220">
                  <c:v>7.0000000000000997E-4</c:v>
                </c:pt>
                <c:pt idx="221">
                  <c:v>7.1000000000000999E-4</c:v>
                </c:pt>
                <c:pt idx="222">
                  <c:v>7.2000000000001002E-4</c:v>
                </c:pt>
                <c:pt idx="223">
                  <c:v>7.3000000000001005E-4</c:v>
                </c:pt>
                <c:pt idx="224">
                  <c:v>7.4000000000000996E-4</c:v>
                </c:pt>
                <c:pt idx="225">
                  <c:v>7.5000000000000999E-4</c:v>
                </c:pt>
                <c:pt idx="226">
                  <c:v>7.6000000000001002E-4</c:v>
                </c:pt>
                <c:pt idx="227">
                  <c:v>7.7000000000001004E-4</c:v>
                </c:pt>
                <c:pt idx="228">
                  <c:v>7.8000000000000996E-4</c:v>
                </c:pt>
                <c:pt idx="229">
                  <c:v>7.9000000000000999E-4</c:v>
                </c:pt>
                <c:pt idx="230">
                  <c:v>8.0000000000001001E-4</c:v>
                </c:pt>
                <c:pt idx="231">
                  <c:v>8.1000000000001004E-4</c:v>
                </c:pt>
                <c:pt idx="232">
                  <c:v>8.2000000000000996E-4</c:v>
                </c:pt>
                <c:pt idx="233">
                  <c:v>8.3000000000000998E-4</c:v>
                </c:pt>
                <c:pt idx="234">
                  <c:v>8.4000000000001001E-4</c:v>
                </c:pt>
                <c:pt idx="235">
                  <c:v>8.5000000000001004E-4</c:v>
                </c:pt>
                <c:pt idx="236">
                  <c:v>8.6000000000000995E-4</c:v>
                </c:pt>
                <c:pt idx="237">
                  <c:v>8.7000000000000998E-4</c:v>
                </c:pt>
                <c:pt idx="238">
                  <c:v>8.8000000000001001E-4</c:v>
                </c:pt>
                <c:pt idx="239">
                  <c:v>8.9000000000001003E-4</c:v>
                </c:pt>
                <c:pt idx="240">
                  <c:v>9.0000000000000995E-4</c:v>
                </c:pt>
                <c:pt idx="241">
                  <c:v>9.1000000000000998E-4</c:v>
                </c:pt>
                <c:pt idx="242">
                  <c:v>9.2000000000001E-4</c:v>
                </c:pt>
                <c:pt idx="243">
                  <c:v>9.3000000000001003E-4</c:v>
                </c:pt>
                <c:pt idx="244">
                  <c:v>9.4000000000000995E-4</c:v>
                </c:pt>
                <c:pt idx="245">
                  <c:v>9.5000000000000997E-4</c:v>
                </c:pt>
                <c:pt idx="246">
                  <c:v>9.6000000000001E-4</c:v>
                </c:pt>
                <c:pt idx="247">
                  <c:v>9.7000000000001003E-4</c:v>
                </c:pt>
                <c:pt idx="248">
                  <c:v>9.8000000000000994E-4</c:v>
                </c:pt>
                <c:pt idx="249">
                  <c:v>9.9000000000000997E-4</c:v>
                </c:pt>
                <c:pt idx="250">
                  <c:v>1.00000000000001E-3</c:v>
                </c:pt>
                <c:pt idx="251">
                  <c:v>1.01000000000001E-3</c:v>
                </c:pt>
                <c:pt idx="252">
                  <c:v>1.02000000000001E-3</c:v>
                </c:pt>
                <c:pt idx="253">
                  <c:v>1.0300000000000101E-3</c:v>
                </c:pt>
                <c:pt idx="254">
                  <c:v>1.0400000000000101E-3</c:v>
                </c:pt>
                <c:pt idx="255">
                  <c:v>1.0500000000000099E-3</c:v>
                </c:pt>
                <c:pt idx="256">
                  <c:v>1.0600000000000099E-3</c:v>
                </c:pt>
                <c:pt idx="257">
                  <c:v>1.07000000000001E-3</c:v>
                </c:pt>
                <c:pt idx="258">
                  <c:v>1.08000000000001E-3</c:v>
                </c:pt>
                <c:pt idx="259">
                  <c:v>1.09000000000001E-3</c:v>
                </c:pt>
                <c:pt idx="260">
                  <c:v>1.10000000000001E-3</c:v>
                </c:pt>
                <c:pt idx="261">
                  <c:v>1.1100000000000101E-3</c:v>
                </c:pt>
                <c:pt idx="262">
                  <c:v>1.1200000000000101E-3</c:v>
                </c:pt>
                <c:pt idx="263">
                  <c:v>1.1300000000000099E-3</c:v>
                </c:pt>
                <c:pt idx="264">
                  <c:v>1.1400000000000099E-3</c:v>
                </c:pt>
                <c:pt idx="265">
                  <c:v>1.15000000000001E-3</c:v>
                </c:pt>
                <c:pt idx="266">
                  <c:v>1.16000000000001E-3</c:v>
                </c:pt>
                <c:pt idx="267">
                  <c:v>1.17000000000001E-3</c:v>
                </c:pt>
                <c:pt idx="268">
                  <c:v>1.18000000000001E-3</c:v>
                </c:pt>
                <c:pt idx="269">
                  <c:v>1.1900000000000101E-3</c:v>
                </c:pt>
                <c:pt idx="270">
                  <c:v>1.2000000000000101E-3</c:v>
                </c:pt>
                <c:pt idx="271">
                  <c:v>1.2100000000000099E-3</c:v>
                </c:pt>
                <c:pt idx="272">
                  <c:v>1.2200000000000099E-3</c:v>
                </c:pt>
                <c:pt idx="273">
                  <c:v>1.2300000000000099E-3</c:v>
                </c:pt>
                <c:pt idx="274">
                  <c:v>1.24000000000001E-3</c:v>
                </c:pt>
                <c:pt idx="275">
                  <c:v>1.25000000000001E-3</c:v>
                </c:pt>
                <c:pt idx="276">
                  <c:v>1.26000000000001E-3</c:v>
                </c:pt>
                <c:pt idx="277">
                  <c:v>1.2700000000000101E-3</c:v>
                </c:pt>
                <c:pt idx="278">
                  <c:v>1.2800000000000101E-3</c:v>
                </c:pt>
                <c:pt idx="279">
                  <c:v>1.2900000000000101E-3</c:v>
                </c:pt>
                <c:pt idx="280">
                  <c:v>1.3000000000000099E-3</c:v>
                </c:pt>
                <c:pt idx="281">
                  <c:v>1.3100000000000099E-3</c:v>
                </c:pt>
                <c:pt idx="282">
                  <c:v>1.32000000000001E-3</c:v>
                </c:pt>
                <c:pt idx="283">
                  <c:v>1.33000000000001E-3</c:v>
                </c:pt>
                <c:pt idx="284">
                  <c:v>1.34000000000001E-3</c:v>
                </c:pt>
                <c:pt idx="285">
                  <c:v>1.35000000000001E-3</c:v>
                </c:pt>
                <c:pt idx="286">
                  <c:v>1.3600000000000101E-3</c:v>
                </c:pt>
                <c:pt idx="287">
                  <c:v>1.3700000000000101E-3</c:v>
                </c:pt>
                <c:pt idx="288">
                  <c:v>1.3800000000000099E-3</c:v>
                </c:pt>
                <c:pt idx="289">
                  <c:v>1.3900000000000099E-3</c:v>
                </c:pt>
                <c:pt idx="290">
                  <c:v>1.40000000000001E-3</c:v>
                </c:pt>
                <c:pt idx="291">
                  <c:v>1.41000000000001E-3</c:v>
                </c:pt>
                <c:pt idx="292">
                  <c:v>1.42000000000001E-3</c:v>
                </c:pt>
                <c:pt idx="293">
                  <c:v>1.43000000000001E-3</c:v>
                </c:pt>
                <c:pt idx="294">
                  <c:v>1.4400000000000101E-3</c:v>
                </c:pt>
                <c:pt idx="295">
                  <c:v>1.4500000000000101E-3</c:v>
                </c:pt>
                <c:pt idx="296">
                  <c:v>1.4600000000000099E-3</c:v>
                </c:pt>
                <c:pt idx="297">
                  <c:v>1.4700000000000099E-3</c:v>
                </c:pt>
                <c:pt idx="298">
                  <c:v>1.48000000000001E-3</c:v>
                </c:pt>
                <c:pt idx="299">
                  <c:v>1.49000000000001E-3</c:v>
                </c:pt>
                <c:pt idx="300">
                  <c:v>1.50000000000001E-3</c:v>
                </c:pt>
                <c:pt idx="301">
                  <c:v>1.51000000000001E-3</c:v>
                </c:pt>
                <c:pt idx="302">
                  <c:v>1.5200000000000101E-3</c:v>
                </c:pt>
                <c:pt idx="303">
                  <c:v>1.5300000000000101E-3</c:v>
                </c:pt>
                <c:pt idx="304">
                  <c:v>1.5400000000000099E-3</c:v>
                </c:pt>
                <c:pt idx="305">
                  <c:v>1.5500000000000099E-3</c:v>
                </c:pt>
                <c:pt idx="306">
                  <c:v>1.5600000000000099E-3</c:v>
                </c:pt>
                <c:pt idx="307">
                  <c:v>1.57000000000001E-3</c:v>
                </c:pt>
                <c:pt idx="308">
                  <c:v>1.58000000000001E-3</c:v>
                </c:pt>
                <c:pt idx="309">
                  <c:v>1.59000000000001E-3</c:v>
                </c:pt>
                <c:pt idx="310">
                  <c:v>1.6000000000000101E-3</c:v>
                </c:pt>
                <c:pt idx="311">
                  <c:v>1.6100000000000101E-3</c:v>
                </c:pt>
                <c:pt idx="312">
                  <c:v>1.6200000000000101E-3</c:v>
                </c:pt>
                <c:pt idx="313">
                  <c:v>1.6300000000000099E-3</c:v>
                </c:pt>
                <c:pt idx="314">
                  <c:v>1.6400000000000099E-3</c:v>
                </c:pt>
                <c:pt idx="315">
                  <c:v>1.65000000000001E-3</c:v>
                </c:pt>
                <c:pt idx="316">
                  <c:v>1.66000000000001E-3</c:v>
                </c:pt>
                <c:pt idx="317">
                  <c:v>1.67000000000001E-3</c:v>
                </c:pt>
                <c:pt idx="318">
                  <c:v>1.68000000000001E-3</c:v>
                </c:pt>
                <c:pt idx="319">
                  <c:v>1.6900000000000101E-3</c:v>
                </c:pt>
                <c:pt idx="320">
                  <c:v>1.7000000000000101E-3</c:v>
                </c:pt>
                <c:pt idx="321">
                  <c:v>1.7100000000000099E-3</c:v>
                </c:pt>
                <c:pt idx="322">
                  <c:v>1.7200000000000099E-3</c:v>
                </c:pt>
                <c:pt idx="323">
                  <c:v>1.73000000000001E-3</c:v>
                </c:pt>
                <c:pt idx="324">
                  <c:v>1.74000000000001E-3</c:v>
                </c:pt>
                <c:pt idx="325">
                  <c:v>1.75000000000001E-3</c:v>
                </c:pt>
                <c:pt idx="326">
                  <c:v>1.76000000000001E-3</c:v>
                </c:pt>
                <c:pt idx="327">
                  <c:v>1.7700000000000101E-3</c:v>
                </c:pt>
                <c:pt idx="328">
                  <c:v>1.7800000000000101E-3</c:v>
                </c:pt>
                <c:pt idx="329">
                  <c:v>1.7900000000000099E-3</c:v>
                </c:pt>
                <c:pt idx="330">
                  <c:v>1.8000000000000099E-3</c:v>
                </c:pt>
                <c:pt idx="331">
                  <c:v>1.81000000000001E-3</c:v>
                </c:pt>
                <c:pt idx="332">
                  <c:v>1.82000000000001E-3</c:v>
                </c:pt>
                <c:pt idx="333">
                  <c:v>1.83000000000001E-3</c:v>
                </c:pt>
                <c:pt idx="334">
                  <c:v>1.84000000000001E-3</c:v>
                </c:pt>
                <c:pt idx="335">
                  <c:v>1.8500000000000101E-3</c:v>
                </c:pt>
                <c:pt idx="336">
                  <c:v>1.8600000000000101E-3</c:v>
                </c:pt>
                <c:pt idx="337">
                  <c:v>1.8700000000000099E-3</c:v>
                </c:pt>
                <c:pt idx="338">
                  <c:v>1.8800000000000099E-3</c:v>
                </c:pt>
                <c:pt idx="339">
                  <c:v>1.8900000000000099E-3</c:v>
                </c:pt>
                <c:pt idx="340">
                  <c:v>1.90000000000001E-3</c:v>
                </c:pt>
                <c:pt idx="341">
                  <c:v>1.91000000000001E-3</c:v>
                </c:pt>
                <c:pt idx="342">
                  <c:v>1.92000000000001E-3</c:v>
                </c:pt>
                <c:pt idx="343">
                  <c:v>1.93000000000001E-3</c:v>
                </c:pt>
                <c:pt idx="344">
                  <c:v>1.9400000000000101E-3</c:v>
                </c:pt>
                <c:pt idx="345">
                  <c:v>1.9500000000000101E-3</c:v>
                </c:pt>
                <c:pt idx="346">
                  <c:v>1.9600000000000099E-3</c:v>
                </c:pt>
                <c:pt idx="347">
                  <c:v>1.9700000000000099E-3</c:v>
                </c:pt>
                <c:pt idx="348">
                  <c:v>1.98000000000001E-3</c:v>
                </c:pt>
                <c:pt idx="349">
                  <c:v>1.99000000000001E-3</c:v>
                </c:pt>
                <c:pt idx="350">
                  <c:v>2.00000000000001E-3</c:v>
                </c:pt>
                <c:pt idx="351">
                  <c:v>2.01000000000001E-3</c:v>
                </c:pt>
                <c:pt idx="352">
                  <c:v>2.0200000000000101E-3</c:v>
                </c:pt>
                <c:pt idx="353">
                  <c:v>2.0300000000000101E-3</c:v>
                </c:pt>
                <c:pt idx="354">
                  <c:v>2.0400000000000101E-3</c:v>
                </c:pt>
                <c:pt idx="355">
                  <c:v>2.0500000000000101E-3</c:v>
                </c:pt>
                <c:pt idx="356">
                  <c:v>2.0600000000000102E-3</c:v>
                </c:pt>
                <c:pt idx="357">
                  <c:v>2.0700000000000102E-3</c:v>
                </c:pt>
                <c:pt idx="358">
                  <c:v>2.0800000000000098E-3</c:v>
                </c:pt>
                <c:pt idx="359">
                  <c:v>2.0900000000000098E-3</c:v>
                </c:pt>
                <c:pt idx="360">
                  <c:v>2.1000000000000098E-3</c:v>
                </c:pt>
                <c:pt idx="361">
                  <c:v>2.1100000000000099E-3</c:v>
                </c:pt>
                <c:pt idx="362">
                  <c:v>2.1200000000000099E-3</c:v>
                </c:pt>
                <c:pt idx="363">
                  <c:v>2.1300000000000099E-3</c:v>
                </c:pt>
                <c:pt idx="364">
                  <c:v>2.1400000000000099E-3</c:v>
                </c:pt>
                <c:pt idx="365">
                  <c:v>2.15000000000001E-3</c:v>
                </c:pt>
                <c:pt idx="366">
                  <c:v>2.16000000000001E-3</c:v>
                </c:pt>
                <c:pt idx="367">
                  <c:v>2.17000000000001E-3</c:v>
                </c:pt>
                <c:pt idx="368">
                  <c:v>2.1800000000000101E-3</c:v>
                </c:pt>
                <c:pt idx="369">
                  <c:v>2.1900000000000101E-3</c:v>
                </c:pt>
                <c:pt idx="370">
                  <c:v>2.2000000000000101E-3</c:v>
                </c:pt>
                <c:pt idx="371">
                  <c:v>2.2100000000000101E-3</c:v>
                </c:pt>
                <c:pt idx="372">
                  <c:v>2.2200000000000102E-3</c:v>
                </c:pt>
                <c:pt idx="373">
                  <c:v>2.2300000000000102E-3</c:v>
                </c:pt>
                <c:pt idx="374">
                  <c:v>2.2400000000000102E-3</c:v>
                </c:pt>
                <c:pt idx="375">
                  <c:v>2.2500000000000098E-3</c:v>
                </c:pt>
                <c:pt idx="376">
                  <c:v>2.2600000000000098E-3</c:v>
                </c:pt>
                <c:pt idx="377">
                  <c:v>2.2700000000000099E-3</c:v>
                </c:pt>
                <c:pt idx="378">
                  <c:v>2.2800000000000099E-3</c:v>
                </c:pt>
                <c:pt idx="379">
                  <c:v>2.2900000000000099E-3</c:v>
                </c:pt>
                <c:pt idx="380">
                  <c:v>2.3000000000000099E-3</c:v>
                </c:pt>
                <c:pt idx="381">
                  <c:v>2.31000000000001E-3</c:v>
                </c:pt>
                <c:pt idx="382">
                  <c:v>2.32000000000001E-3</c:v>
                </c:pt>
                <c:pt idx="383">
                  <c:v>2.33000000000001E-3</c:v>
                </c:pt>
                <c:pt idx="384">
                  <c:v>2.34000000000001E-3</c:v>
                </c:pt>
                <c:pt idx="385">
                  <c:v>2.3500000000000101E-3</c:v>
                </c:pt>
                <c:pt idx="386">
                  <c:v>2.3600000000000101E-3</c:v>
                </c:pt>
                <c:pt idx="387">
                  <c:v>2.3700000000000101E-3</c:v>
                </c:pt>
                <c:pt idx="388">
                  <c:v>2.3800000000000101E-3</c:v>
                </c:pt>
                <c:pt idx="389">
                  <c:v>2.3900000000000102E-3</c:v>
                </c:pt>
                <c:pt idx="390">
                  <c:v>2.4000000000000102E-3</c:v>
                </c:pt>
                <c:pt idx="391">
                  <c:v>2.4100000000000098E-3</c:v>
                </c:pt>
                <c:pt idx="392">
                  <c:v>2.4200000000000098E-3</c:v>
                </c:pt>
                <c:pt idx="393">
                  <c:v>2.4300000000000098E-3</c:v>
                </c:pt>
                <c:pt idx="394">
                  <c:v>2.4400000000000099E-3</c:v>
                </c:pt>
                <c:pt idx="395">
                  <c:v>2.4500000000000099E-3</c:v>
                </c:pt>
                <c:pt idx="396">
                  <c:v>2.4600000000000099E-3</c:v>
                </c:pt>
                <c:pt idx="397">
                  <c:v>2.4700000000000099E-3</c:v>
                </c:pt>
                <c:pt idx="398">
                  <c:v>2.48000000000001E-3</c:v>
                </c:pt>
                <c:pt idx="399">
                  <c:v>2.49000000000001E-3</c:v>
                </c:pt>
                <c:pt idx="400">
                  <c:v>2.50000000000001E-3</c:v>
                </c:pt>
                <c:pt idx="401">
                  <c:v>2.5100000000000101E-3</c:v>
                </c:pt>
                <c:pt idx="402">
                  <c:v>2.5200000000000101E-3</c:v>
                </c:pt>
                <c:pt idx="403">
                  <c:v>2.5300000000000101E-3</c:v>
                </c:pt>
                <c:pt idx="404">
                  <c:v>2.5400000000000101E-3</c:v>
                </c:pt>
                <c:pt idx="405">
                  <c:v>2.5500000000000102E-3</c:v>
                </c:pt>
                <c:pt idx="406">
                  <c:v>2.5600000000000102E-3</c:v>
                </c:pt>
                <c:pt idx="407">
                  <c:v>2.5700000000000102E-3</c:v>
                </c:pt>
                <c:pt idx="408">
                  <c:v>2.5800000000000098E-3</c:v>
                </c:pt>
                <c:pt idx="409">
                  <c:v>2.5900000000000098E-3</c:v>
                </c:pt>
                <c:pt idx="410">
                  <c:v>2.6000000000000099E-3</c:v>
                </c:pt>
                <c:pt idx="411">
                  <c:v>2.6100000000000099E-3</c:v>
                </c:pt>
                <c:pt idx="412">
                  <c:v>2.6200000000000099E-3</c:v>
                </c:pt>
                <c:pt idx="413">
                  <c:v>2.6300000000000099E-3</c:v>
                </c:pt>
                <c:pt idx="414">
                  <c:v>2.64000000000001E-3</c:v>
                </c:pt>
                <c:pt idx="415">
                  <c:v>2.65000000000001E-3</c:v>
                </c:pt>
                <c:pt idx="416">
                  <c:v>2.66000000000001E-3</c:v>
                </c:pt>
                <c:pt idx="417">
                  <c:v>2.67000000000001E-3</c:v>
                </c:pt>
                <c:pt idx="418">
                  <c:v>2.6800000000000101E-3</c:v>
                </c:pt>
                <c:pt idx="419">
                  <c:v>2.6900000000000101E-3</c:v>
                </c:pt>
                <c:pt idx="420">
                  <c:v>2.7000000000000101E-3</c:v>
                </c:pt>
                <c:pt idx="421">
                  <c:v>2.7100000000000101E-3</c:v>
                </c:pt>
                <c:pt idx="422">
                  <c:v>2.7200000000000102E-3</c:v>
                </c:pt>
                <c:pt idx="423">
                  <c:v>2.7300000000000102E-3</c:v>
                </c:pt>
                <c:pt idx="424">
                  <c:v>2.7400000000000098E-3</c:v>
                </c:pt>
                <c:pt idx="425">
                  <c:v>2.7500000000000098E-3</c:v>
                </c:pt>
                <c:pt idx="426">
                  <c:v>2.7600000000000098E-3</c:v>
                </c:pt>
                <c:pt idx="427">
                  <c:v>2.7700000000000099E-3</c:v>
                </c:pt>
                <c:pt idx="428">
                  <c:v>2.7800000000000099E-3</c:v>
                </c:pt>
                <c:pt idx="429">
                  <c:v>2.7900000000000099E-3</c:v>
                </c:pt>
                <c:pt idx="430">
                  <c:v>2.8000000000000099E-3</c:v>
                </c:pt>
                <c:pt idx="431">
                  <c:v>2.81000000000001E-3</c:v>
                </c:pt>
                <c:pt idx="432">
                  <c:v>2.82000000000001E-3</c:v>
                </c:pt>
                <c:pt idx="433">
                  <c:v>2.83000000000001E-3</c:v>
                </c:pt>
                <c:pt idx="434">
                  <c:v>2.8400000000000101E-3</c:v>
                </c:pt>
                <c:pt idx="435">
                  <c:v>2.8500000000000101E-3</c:v>
                </c:pt>
                <c:pt idx="436">
                  <c:v>2.8600000000000101E-3</c:v>
                </c:pt>
                <c:pt idx="437">
                  <c:v>2.8700000000000101E-3</c:v>
                </c:pt>
                <c:pt idx="438">
                  <c:v>2.8800000000000102E-3</c:v>
                </c:pt>
                <c:pt idx="439">
                  <c:v>2.8900000000000102E-3</c:v>
                </c:pt>
                <c:pt idx="440">
                  <c:v>2.9000000000000102E-3</c:v>
                </c:pt>
                <c:pt idx="441">
                  <c:v>2.9100000000000098E-3</c:v>
                </c:pt>
                <c:pt idx="442">
                  <c:v>2.9200000000000098E-3</c:v>
                </c:pt>
                <c:pt idx="443">
                  <c:v>2.9300000000000099E-3</c:v>
                </c:pt>
                <c:pt idx="444">
                  <c:v>2.9400000000000099E-3</c:v>
                </c:pt>
                <c:pt idx="445">
                  <c:v>2.9500000000000099E-3</c:v>
                </c:pt>
                <c:pt idx="446">
                  <c:v>2.9600000000000099E-3</c:v>
                </c:pt>
                <c:pt idx="447">
                  <c:v>2.97000000000001E-3</c:v>
                </c:pt>
                <c:pt idx="448">
                  <c:v>2.98000000000001E-3</c:v>
                </c:pt>
                <c:pt idx="449">
                  <c:v>2.99000000000001E-3</c:v>
                </c:pt>
                <c:pt idx="450">
                  <c:v>3.00000000000001E-3</c:v>
                </c:pt>
                <c:pt idx="451">
                  <c:v>3.0100000000000101E-3</c:v>
                </c:pt>
                <c:pt idx="452">
                  <c:v>3.0200000000000101E-3</c:v>
                </c:pt>
                <c:pt idx="453">
                  <c:v>3.0300000000000101E-3</c:v>
                </c:pt>
                <c:pt idx="454">
                  <c:v>3.0400000000000101E-3</c:v>
                </c:pt>
                <c:pt idx="455">
                  <c:v>3.0500000000000102E-3</c:v>
                </c:pt>
                <c:pt idx="456">
                  <c:v>3.0600000000000102E-3</c:v>
                </c:pt>
                <c:pt idx="457">
                  <c:v>3.0700000000000098E-3</c:v>
                </c:pt>
                <c:pt idx="458">
                  <c:v>3.0800000000000098E-3</c:v>
                </c:pt>
                <c:pt idx="459">
                  <c:v>3.0900000000000098E-3</c:v>
                </c:pt>
                <c:pt idx="460">
                  <c:v>3.1000000000000099E-3</c:v>
                </c:pt>
                <c:pt idx="461">
                  <c:v>3.1100000000000099E-3</c:v>
                </c:pt>
                <c:pt idx="462">
                  <c:v>3.1200000000000099E-3</c:v>
                </c:pt>
                <c:pt idx="463">
                  <c:v>3.1300000000000099E-3</c:v>
                </c:pt>
                <c:pt idx="464">
                  <c:v>3.14000000000001E-3</c:v>
                </c:pt>
                <c:pt idx="465">
                  <c:v>3.15000000000001E-3</c:v>
                </c:pt>
                <c:pt idx="466">
                  <c:v>3.16000000000001E-3</c:v>
                </c:pt>
                <c:pt idx="467">
                  <c:v>3.17000000000001E-3</c:v>
                </c:pt>
                <c:pt idx="468">
                  <c:v>3.1800000000000101E-3</c:v>
                </c:pt>
                <c:pt idx="469">
                  <c:v>3.1900000000000101E-3</c:v>
                </c:pt>
                <c:pt idx="470">
                  <c:v>3.2000000000000101E-3</c:v>
                </c:pt>
                <c:pt idx="471">
                  <c:v>3.2100000000000102E-3</c:v>
                </c:pt>
                <c:pt idx="472">
                  <c:v>3.2200000000000102E-3</c:v>
                </c:pt>
                <c:pt idx="473">
                  <c:v>3.2300000000000102E-3</c:v>
                </c:pt>
                <c:pt idx="474">
                  <c:v>3.2400000000000098E-3</c:v>
                </c:pt>
                <c:pt idx="475">
                  <c:v>3.2500000000000098E-3</c:v>
                </c:pt>
                <c:pt idx="476">
                  <c:v>3.2600000000000099E-3</c:v>
                </c:pt>
                <c:pt idx="477">
                  <c:v>3.2700000000000099E-3</c:v>
                </c:pt>
                <c:pt idx="478">
                  <c:v>3.2800000000000099E-3</c:v>
                </c:pt>
                <c:pt idx="479">
                  <c:v>3.2900000000000099E-3</c:v>
                </c:pt>
                <c:pt idx="480">
                  <c:v>3.30000000000001E-3</c:v>
                </c:pt>
                <c:pt idx="481">
                  <c:v>3.31000000000001E-3</c:v>
                </c:pt>
                <c:pt idx="482">
                  <c:v>3.32000000000001E-3</c:v>
                </c:pt>
                <c:pt idx="483">
                  <c:v>3.33000000000001E-3</c:v>
                </c:pt>
                <c:pt idx="484">
                  <c:v>3.3400000000000101E-3</c:v>
                </c:pt>
                <c:pt idx="485">
                  <c:v>3.3500000000000101E-3</c:v>
                </c:pt>
                <c:pt idx="486">
                  <c:v>3.3600000000000101E-3</c:v>
                </c:pt>
                <c:pt idx="487">
                  <c:v>3.3700000000000101E-3</c:v>
                </c:pt>
                <c:pt idx="488">
                  <c:v>3.3800000000000102E-3</c:v>
                </c:pt>
                <c:pt idx="489">
                  <c:v>3.3900000000000102E-3</c:v>
                </c:pt>
                <c:pt idx="490">
                  <c:v>3.4000000000000098E-3</c:v>
                </c:pt>
                <c:pt idx="491">
                  <c:v>3.4100000000000098E-3</c:v>
                </c:pt>
                <c:pt idx="492">
                  <c:v>3.4200000000000098E-3</c:v>
                </c:pt>
                <c:pt idx="493">
                  <c:v>3.4300000000000099E-3</c:v>
                </c:pt>
                <c:pt idx="494">
                  <c:v>3.4400000000000099E-3</c:v>
                </c:pt>
                <c:pt idx="495">
                  <c:v>3.4500000000000099E-3</c:v>
                </c:pt>
                <c:pt idx="496">
                  <c:v>3.4600000000000099E-3</c:v>
                </c:pt>
                <c:pt idx="497">
                  <c:v>3.47000000000001E-3</c:v>
                </c:pt>
                <c:pt idx="498">
                  <c:v>3.48000000000001E-3</c:v>
                </c:pt>
                <c:pt idx="499">
                  <c:v>3.49000000000001E-3</c:v>
                </c:pt>
                <c:pt idx="500">
                  <c:v>3.50000000000001E-3</c:v>
                </c:pt>
                <c:pt idx="501">
                  <c:v>3.5100000000000101E-3</c:v>
                </c:pt>
                <c:pt idx="502">
                  <c:v>3.5200000000000101E-3</c:v>
                </c:pt>
                <c:pt idx="503">
                  <c:v>3.5300000000000101E-3</c:v>
                </c:pt>
                <c:pt idx="504">
                  <c:v>3.5400000000000102E-3</c:v>
                </c:pt>
                <c:pt idx="505">
                  <c:v>3.5500000000000102E-3</c:v>
                </c:pt>
                <c:pt idx="506">
                  <c:v>3.5600000000000102E-3</c:v>
                </c:pt>
                <c:pt idx="507">
                  <c:v>3.5700000000000098E-3</c:v>
                </c:pt>
                <c:pt idx="508">
                  <c:v>3.5800000000000098E-3</c:v>
                </c:pt>
                <c:pt idx="509">
                  <c:v>3.5900000000000098E-3</c:v>
                </c:pt>
                <c:pt idx="510">
                  <c:v>3.6000000000000099E-3</c:v>
                </c:pt>
                <c:pt idx="511">
                  <c:v>3.6100000000000099E-3</c:v>
                </c:pt>
                <c:pt idx="512">
                  <c:v>3.6200000000000099E-3</c:v>
                </c:pt>
                <c:pt idx="513">
                  <c:v>3.63000000000001E-3</c:v>
                </c:pt>
                <c:pt idx="514">
                  <c:v>3.64000000000001E-3</c:v>
                </c:pt>
                <c:pt idx="515">
                  <c:v>3.65000000000001E-3</c:v>
                </c:pt>
                <c:pt idx="516">
                  <c:v>3.66000000000001E-3</c:v>
                </c:pt>
                <c:pt idx="517">
                  <c:v>3.6700000000000101E-3</c:v>
                </c:pt>
                <c:pt idx="518">
                  <c:v>3.6800000000000101E-3</c:v>
                </c:pt>
                <c:pt idx="519">
                  <c:v>3.6900000000000101E-3</c:v>
                </c:pt>
                <c:pt idx="520">
                  <c:v>3.7000000000000101E-3</c:v>
                </c:pt>
                <c:pt idx="521">
                  <c:v>3.7100000000000102E-3</c:v>
                </c:pt>
                <c:pt idx="522">
                  <c:v>3.7200000000000102E-3</c:v>
                </c:pt>
                <c:pt idx="523">
                  <c:v>3.7300000000000102E-3</c:v>
                </c:pt>
                <c:pt idx="524">
                  <c:v>3.7400000000000098E-3</c:v>
                </c:pt>
                <c:pt idx="525">
                  <c:v>3.7500000000000098E-3</c:v>
                </c:pt>
                <c:pt idx="526">
                  <c:v>3.7600000000000099E-3</c:v>
                </c:pt>
                <c:pt idx="527">
                  <c:v>3.7700000000000099E-3</c:v>
                </c:pt>
                <c:pt idx="528">
                  <c:v>3.7800000000000099E-3</c:v>
                </c:pt>
                <c:pt idx="529">
                  <c:v>3.7900000000000099E-3</c:v>
                </c:pt>
                <c:pt idx="530">
                  <c:v>3.80000000000001E-3</c:v>
                </c:pt>
                <c:pt idx="531">
                  <c:v>3.81000000000001E-3</c:v>
                </c:pt>
                <c:pt idx="532">
                  <c:v>3.82000000000001E-3</c:v>
                </c:pt>
                <c:pt idx="533">
                  <c:v>3.83000000000001E-3</c:v>
                </c:pt>
                <c:pt idx="534">
                  <c:v>3.8400000000000101E-3</c:v>
                </c:pt>
                <c:pt idx="535">
                  <c:v>3.8500000000000101E-3</c:v>
                </c:pt>
                <c:pt idx="536">
                  <c:v>3.8600000000000101E-3</c:v>
                </c:pt>
                <c:pt idx="537">
                  <c:v>3.8700000000000102E-3</c:v>
                </c:pt>
                <c:pt idx="538">
                  <c:v>3.8800000000000102E-3</c:v>
                </c:pt>
                <c:pt idx="539">
                  <c:v>3.8900000000000102E-3</c:v>
                </c:pt>
                <c:pt idx="540">
                  <c:v>3.9000000000000098E-3</c:v>
                </c:pt>
                <c:pt idx="541">
                  <c:v>3.9100000000000098E-3</c:v>
                </c:pt>
                <c:pt idx="542">
                  <c:v>3.9200000000000103E-3</c:v>
                </c:pt>
                <c:pt idx="543">
                  <c:v>3.9300000000000099E-3</c:v>
                </c:pt>
                <c:pt idx="544">
                  <c:v>3.9400000000000103E-3</c:v>
                </c:pt>
                <c:pt idx="545">
                  <c:v>3.9500000000000099E-3</c:v>
                </c:pt>
                <c:pt idx="546">
                  <c:v>3.9600000000000104E-3</c:v>
                </c:pt>
                <c:pt idx="547">
                  <c:v>3.97000000000001E-3</c:v>
                </c:pt>
                <c:pt idx="548">
                  <c:v>3.9800000000000096E-3</c:v>
                </c:pt>
                <c:pt idx="549">
                  <c:v>3.99000000000001E-3</c:v>
                </c:pt>
                <c:pt idx="550">
                  <c:v>4.0000000000000096E-3</c:v>
                </c:pt>
                <c:pt idx="551">
                  <c:v>4.0100000000000101E-3</c:v>
                </c:pt>
                <c:pt idx="552">
                  <c:v>4.0200000000000097E-3</c:v>
                </c:pt>
                <c:pt idx="553">
                  <c:v>4.0300000000000101E-3</c:v>
                </c:pt>
                <c:pt idx="554">
                  <c:v>4.0400000000000097E-3</c:v>
                </c:pt>
                <c:pt idx="555">
                  <c:v>4.0500000000000102E-3</c:v>
                </c:pt>
                <c:pt idx="556">
                  <c:v>4.0600000000000098E-3</c:v>
                </c:pt>
                <c:pt idx="557">
                  <c:v>4.0700000000000102E-3</c:v>
                </c:pt>
                <c:pt idx="558">
                  <c:v>4.0800000000000098E-3</c:v>
                </c:pt>
                <c:pt idx="559">
                  <c:v>4.0900000000000198E-3</c:v>
                </c:pt>
                <c:pt idx="560">
                  <c:v>4.1000000000000099E-3</c:v>
                </c:pt>
                <c:pt idx="561">
                  <c:v>4.1100000000000103E-3</c:v>
                </c:pt>
                <c:pt idx="562">
                  <c:v>4.1200000000000099E-3</c:v>
                </c:pt>
                <c:pt idx="563">
                  <c:v>4.1300000000000199E-3</c:v>
                </c:pt>
                <c:pt idx="564">
                  <c:v>4.14000000000001E-3</c:v>
                </c:pt>
                <c:pt idx="565">
                  <c:v>4.1500000000000096E-3</c:v>
                </c:pt>
                <c:pt idx="566">
                  <c:v>4.16000000000001E-3</c:v>
                </c:pt>
                <c:pt idx="567">
                  <c:v>4.17000000000002E-3</c:v>
                </c:pt>
                <c:pt idx="568">
                  <c:v>4.1800000000000101E-3</c:v>
                </c:pt>
                <c:pt idx="569">
                  <c:v>4.1900000000000097E-3</c:v>
                </c:pt>
                <c:pt idx="570">
                  <c:v>4.2000000000000101E-3</c:v>
                </c:pt>
                <c:pt idx="571">
                  <c:v>4.2100000000000201E-3</c:v>
                </c:pt>
                <c:pt idx="572">
                  <c:v>4.2200000000000197E-3</c:v>
                </c:pt>
                <c:pt idx="573">
                  <c:v>4.2300000000000098E-3</c:v>
                </c:pt>
                <c:pt idx="574">
                  <c:v>4.2400000000000198E-3</c:v>
                </c:pt>
                <c:pt idx="575">
                  <c:v>4.2500000000000203E-3</c:v>
                </c:pt>
                <c:pt idx="576">
                  <c:v>4.2600000000000198E-3</c:v>
                </c:pt>
                <c:pt idx="577">
                  <c:v>4.2700000000000099E-3</c:v>
                </c:pt>
                <c:pt idx="578">
                  <c:v>4.2800000000000199E-3</c:v>
                </c:pt>
                <c:pt idx="579">
                  <c:v>4.2900000000000204E-3</c:v>
                </c:pt>
                <c:pt idx="580">
                  <c:v>4.30000000000002E-3</c:v>
                </c:pt>
                <c:pt idx="581">
                  <c:v>4.31000000000001E-3</c:v>
                </c:pt>
                <c:pt idx="582">
                  <c:v>4.32000000000002E-3</c:v>
                </c:pt>
                <c:pt idx="583">
                  <c:v>4.3300000000000196E-3</c:v>
                </c:pt>
                <c:pt idx="584">
                  <c:v>4.3400000000000201E-3</c:v>
                </c:pt>
                <c:pt idx="585">
                  <c:v>4.3500000000000101E-3</c:v>
                </c:pt>
                <c:pt idx="586">
                  <c:v>4.3600000000000201E-3</c:v>
                </c:pt>
                <c:pt idx="587">
                  <c:v>4.3700000000000197E-3</c:v>
                </c:pt>
                <c:pt idx="588">
                  <c:v>4.3800000000000202E-3</c:v>
                </c:pt>
                <c:pt idx="589">
                  <c:v>4.3900000000000198E-3</c:v>
                </c:pt>
                <c:pt idx="590">
                  <c:v>4.4000000000000202E-3</c:v>
                </c:pt>
                <c:pt idx="591">
                  <c:v>4.4100000000000198E-3</c:v>
                </c:pt>
                <c:pt idx="592">
                  <c:v>4.4200000000000203E-3</c:v>
                </c:pt>
                <c:pt idx="593">
                  <c:v>4.4300000000000199E-3</c:v>
                </c:pt>
                <c:pt idx="594">
                  <c:v>4.4400000000000203E-3</c:v>
                </c:pt>
                <c:pt idx="595">
                  <c:v>4.4500000000000199E-3</c:v>
                </c:pt>
                <c:pt idx="596">
                  <c:v>4.4600000000000204E-3</c:v>
                </c:pt>
                <c:pt idx="597">
                  <c:v>4.47000000000002E-3</c:v>
                </c:pt>
                <c:pt idx="598">
                  <c:v>4.4800000000000204E-3</c:v>
                </c:pt>
                <c:pt idx="599">
                  <c:v>4.49000000000002E-3</c:v>
                </c:pt>
                <c:pt idx="600">
                  <c:v>4.5000000000000196E-3</c:v>
                </c:pt>
                <c:pt idx="601">
                  <c:v>4.5100000000000201E-3</c:v>
                </c:pt>
                <c:pt idx="602">
                  <c:v>4.5200000000000197E-3</c:v>
                </c:pt>
                <c:pt idx="603">
                  <c:v>4.5300000000000201E-3</c:v>
                </c:pt>
                <c:pt idx="604">
                  <c:v>4.5400000000000197E-3</c:v>
                </c:pt>
                <c:pt idx="605">
                  <c:v>4.5500000000000202E-3</c:v>
                </c:pt>
                <c:pt idx="606">
                  <c:v>4.5600000000000198E-3</c:v>
                </c:pt>
                <c:pt idx="607">
                  <c:v>4.5700000000000202E-3</c:v>
                </c:pt>
                <c:pt idx="608">
                  <c:v>4.5800000000000198E-3</c:v>
                </c:pt>
                <c:pt idx="609">
                  <c:v>4.5900000000000203E-3</c:v>
                </c:pt>
                <c:pt idx="610">
                  <c:v>4.6000000000000199E-3</c:v>
                </c:pt>
                <c:pt idx="611">
                  <c:v>4.6100000000000203E-3</c:v>
                </c:pt>
                <c:pt idx="612">
                  <c:v>4.6200000000000199E-3</c:v>
                </c:pt>
                <c:pt idx="613">
                  <c:v>4.6300000000000204E-3</c:v>
                </c:pt>
                <c:pt idx="614">
                  <c:v>4.64000000000002E-3</c:v>
                </c:pt>
                <c:pt idx="615">
                  <c:v>4.6500000000000196E-3</c:v>
                </c:pt>
                <c:pt idx="616">
                  <c:v>4.66000000000002E-3</c:v>
                </c:pt>
                <c:pt idx="617">
                  <c:v>4.6700000000000196E-3</c:v>
                </c:pt>
                <c:pt idx="618">
                  <c:v>4.6800000000000201E-3</c:v>
                </c:pt>
                <c:pt idx="619">
                  <c:v>4.6900000000000197E-3</c:v>
                </c:pt>
                <c:pt idx="620">
                  <c:v>4.7000000000000201E-3</c:v>
                </c:pt>
                <c:pt idx="621">
                  <c:v>4.7100000000000197E-3</c:v>
                </c:pt>
                <c:pt idx="622">
                  <c:v>4.7200000000000202E-3</c:v>
                </c:pt>
                <c:pt idx="623">
                  <c:v>4.7300000000000198E-3</c:v>
                </c:pt>
                <c:pt idx="624">
                  <c:v>4.7400000000000202E-3</c:v>
                </c:pt>
                <c:pt idx="625">
                  <c:v>4.7500000000000198E-3</c:v>
                </c:pt>
                <c:pt idx="626">
                  <c:v>4.7600000000000203E-3</c:v>
                </c:pt>
                <c:pt idx="627">
                  <c:v>4.7700000000000199E-3</c:v>
                </c:pt>
                <c:pt idx="628">
                  <c:v>4.7800000000000203E-3</c:v>
                </c:pt>
                <c:pt idx="629">
                  <c:v>4.7900000000000199E-3</c:v>
                </c:pt>
                <c:pt idx="630">
                  <c:v>4.8000000000000204E-3</c:v>
                </c:pt>
                <c:pt idx="631">
                  <c:v>4.81000000000002E-3</c:v>
                </c:pt>
                <c:pt idx="632">
                  <c:v>4.8200000000000196E-3</c:v>
                </c:pt>
                <c:pt idx="633">
                  <c:v>4.83000000000002E-3</c:v>
                </c:pt>
                <c:pt idx="634">
                  <c:v>4.8400000000000196E-3</c:v>
                </c:pt>
                <c:pt idx="635">
                  <c:v>4.8500000000000201E-3</c:v>
                </c:pt>
                <c:pt idx="636">
                  <c:v>4.8600000000000197E-3</c:v>
                </c:pt>
                <c:pt idx="637">
                  <c:v>4.8700000000000201E-3</c:v>
                </c:pt>
                <c:pt idx="638">
                  <c:v>4.8800000000000197E-3</c:v>
                </c:pt>
                <c:pt idx="639">
                  <c:v>4.8900000000000202E-3</c:v>
                </c:pt>
                <c:pt idx="640">
                  <c:v>4.9000000000000198E-3</c:v>
                </c:pt>
                <c:pt idx="641">
                  <c:v>4.9100000000000203E-3</c:v>
                </c:pt>
                <c:pt idx="642">
                  <c:v>4.9200000000000198E-3</c:v>
                </c:pt>
                <c:pt idx="643">
                  <c:v>4.9300000000000203E-3</c:v>
                </c:pt>
                <c:pt idx="644">
                  <c:v>4.9400000000000199E-3</c:v>
                </c:pt>
                <c:pt idx="645">
                  <c:v>4.9500000000000204E-3</c:v>
                </c:pt>
                <c:pt idx="646">
                  <c:v>4.9600000000000199E-3</c:v>
                </c:pt>
                <c:pt idx="647">
                  <c:v>4.9700000000000204E-3</c:v>
                </c:pt>
                <c:pt idx="648">
                  <c:v>4.9800000000000096E-3</c:v>
                </c:pt>
                <c:pt idx="649">
                  <c:v>4.9900000000000101E-3</c:v>
                </c:pt>
                <c:pt idx="650">
                  <c:v>5.0000000000000096E-3</c:v>
                </c:pt>
                <c:pt idx="651">
                  <c:v>5.0100000000000101E-3</c:v>
                </c:pt>
                <c:pt idx="652">
                  <c:v>5.0200000000000097E-3</c:v>
                </c:pt>
                <c:pt idx="653">
                  <c:v>5.0300000000000102E-3</c:v>
                </c:pt>
                <c:pt idx="654">
                  <c:v>5.0400000000000097E-3</c:v>
                </c:pt>
                <c:pt idx="655">
                  <c:v>5.0500000000000102E-3</c:v>
                </c:pt>
                <c:pt idx="656">
                  <c:v>5.0600000000000098E-3</c:v>
                </c:pt>
                <c:pt idx="657">
                  <c:v>5.0700000000000103E-3</c:v>
                </c:pt>
                <c:pt idx="658">
                  <c:v>5.0800000000000099E-3</c:v>
                </c:pt>
                <c:pt idx="659">
                  <c:v>5.0900000000000103E-3</c:v>
                </c:pt>
                <c:pt idx="660">
                  <c:v>5.1000000000000099E-3</c:v>
                </c:pt>
                <c:pt idx="661">
                  <c:v>5.1100000000000104E-3</c:v>
                </c:pt>
                <c:pt idx="662">
                  <c:v>5.12000000000001E-3</c:v>
                </c:pt>
                <c:pt idx="663">
                  <c:v>5.1300000000000104E-3</c:v>
                </c:pt>
                <c:pt idx="664">
                  <c:v>5.14000000000001E-3</c:v>
                </c:pt>
                <c:pt idx="665">
                  <c:v>5.1500000000000096E-3</c:v>
                </c:pt>
                <c:pt idx="666">
                  <c:v>5.1600000000000101E-3</c:v>
                </c:pt>
                <c:pt idx="667">
                  <c:v>5.1700000000000097E-3</c:v>
                </c:pt>
                <c:pt idx="668">
                  <c:v>5.1800000000000101E-3</c:v>
                </c:pt>
                <c:pt idx="669">
                  <c:v>5.1900000000000097E-3</c:v>
                </c:pt>
                <c:pt idx="670">
                  <c:v>5.2000000000000102E-3</c:v>
                </c:pt>
                <c:pt idx="671">
                  <c:v>5.2100000000000098E-3</c:v>
                </c:pt>
                <c:pt idx="672">
                  <c:v>5.2200000000000102E-3</c:v>
                </c:pt>
                <c:pt idx="673">
                  <c:v>5.2300000000000098E-3</c:v>
                </c:pt>
                <c:pt idx="674">
                  <c:v>5.2399999999999999E-3</c:v>
                </c:pt>
                <c:pt idx="675">
                  <c:v>5.2500000000000003E-3</c:v>
                </c:pt>
                <c:pt idx="676">
                  <c:v>5.2599999999999999E-3</c:v>
                </c:pt>
                <c:pt idx="677">
                  <c:v>5.2700000000000004E-3</c:v>
                </c:pt>
                <c:pt idx="678">
                  <c:v>5.28E-3</c:v>
                </c:pt>
                <c:pt idx="679">
                  <c:v>5.2900000000000004E-3</c:v>
                </c:pt>
                <c:pt idx="680">
                  <c:v>5.3E-3</c:v>
                </c:pt>
                <c:pt idx="681">
                  <c:v>5.3099999999999996E-3</c:v>
                </c:pt>
                <c:pt idx="682">
                  <c:v>5.3200000000000001E-3</c:v>
                </c:pt>
                <c:pt idx="683">
                  <c:v>5.3299999999999997E-3</c:v>
                </c:pt>
                <c:pt idx="684">
                  <c:v>5.3400000000000001E-3</c:v>
                </c:pt>
                <c:pt idx="685">
                  <c:v>5.3499999999999997E-3</c:v>
                </c:pt>
                <c:pt idx="686">
                  <c:v>5.3600000000000002E-3</c:v>
                </c:pt>
                <c:pt idx="687">
                  <c:v>5.3699999999999998E-3</c:v>
                </c:pt>
                <c:pt idx="688">
                  <c:v>5.3800000000000002E-3</c:v>
                </c:pt>
                <c:pt idx="689">
                  <c:v>5.3899999999999998E-3</c:v>
                </c:pt>
                <c:pt idx="690">
                  <c:v>5.4000000000000003E-3</c:v>
                </c:pt>
                <c:pt idx="691">
                  <c:v>5.4099999999999999E-3</c:v>
                </c:pt>
                <c:pt idx="692">
                  <c:v>5.4200000000000003E-3</c:v>
                </c:pt>
                <c:pt idx="693">
                  <c:v>5.4299999999999999E-3</c:v>
                </c:pt>
                <c:pt idx="694">
                  <c:v>5.4400000000000004E-3</c:v>
                </c:pt>
                <c:pt idx="695">
                  <c:v>5.45E-3</c:v>
                </c:pt>
                <c:pt idx="696">
                  <c:v>5.4599999999999996E-3</c:v>
                </c:pt>
                <c:pt idx="697">
                  <c:v>5.4699999999999896E-3</c:v>
                </c:pt>
                <c:pt idx="698">
                  <c:v>5.4799999999999901E-3</c:v>
                </c:pt>
                <c:pt idx="699">
                  <c:v>5.4899999999999897E-3</c:v>
                </c:pt>
                <c:pt idx="700">
                  <c:v>5.4999999999999901E-3</c:v>
                </c:pt>
                <c:pt idx="701">
                  <c:v>5.5099999999999897E-3</c:v>
                </c:pt>
                <c:pt idx="702">
                  <c:v>5.5199999999999902E-3</c:v>
                </c:pt>
                <c:pt idx="703">
                  <c:v>5.5299999999999898E-3</c:v>
                </c:pt>
                <c:pt idx="704">
                  <c:v>5.5399999999999902E-3</c:v>
                </c:pt>
                <c:pt idx="705">
                  <c:v>5.5499999999999898E-3</c:v>
                </c:pt>
                <c:pt idx="706">
                  <c:v>5.5599999999999903E-3</c:v>
                </c:pt>
                <c:pt idx="707">
                  <c:v>5.5699999999999899E-3</c:v>
                </c:pt>
                <c:pt idx="708">
                  <c:v>5.5799999999999903E-3</c:v>
                </c:pt>
                <c:pt idx="709">
                  <c:v>5.5899999999999899E-3</c:v>
                </c:pt>
                <c:pt idx="710">
                  <c:v>5.5999999999999904E-3</c:v>
                </c:pt>
                <c:pt idx="711">
                  <c:v>5.60999999999999E-3</c:v>
                </c:pt>
                <c:pt idx="712">
                  <c:v>5.6199999999999896E-3</c:v>
                </c:pt>
                <c:pt idx="713">
                  <c:v>5.62999999999999E-3</c:v>
                </c:pt>
                <c:pt idx="714">
                  <c:v>5.6399999999999896E-3</c:v>
                </c:pt>
                <c:pt idx="715">
                  <c:v>5.6499999999999901E-3</c:v>
                </c:pt>
                <c:pt idx="716">
                  <c:v>5.6599999999999897E-3</c:v>
                </c:pt>
                <c:pt idx="717">
                  <c:v>5.6699999999999902E-3</c:v>
                </c:pt>
                <c:pt idx="718">
                  <c:v>5.6799999999999897E-3</c:v>
                </c:pt>
                <c:pt idx="719">
                  <c:v>5.6899999999999902E-3</c:v>
                </c:pt>
                <c:pt idx="720">
                  <c:v>5.6999999999999898E-3</c:v>
                </c:pt>
                <c:pt idx="721">
                  <c:v>5.7099999999999903E-3</c:v>
                </c:pt>
                <c:pt idx="722">
                  <c:v>5.7199999999999898E-3</c:v>
                </c:pt>
                <c:pt idx="723">
                  <c:v>5.7299999999999799E-3</c:v>
                </c:pt>
                <c:pt idx="724">
                  <c:v>5.7399999999999804E-3</c:v>
                </c:pt>
                <c:pt idx="725">
                  <c:v>5.74999999999998E-3</c:v>
                </c:pt>
                <c:pt idx="726">
                  <c:v>5.7599999999999804E-3</c:v>
                </c:pt>
                <c:pt idx="727">
                  <c:v>5.76999999999998E-3</c:v>
                </c:pt>
                <c:pt idx="728">
                  <c:v>5.7799999999999796E-3</c:v>
                </c:pt>
                <c:pt idx="729">
                  <c:v>5.7899999999999801E-3</c:v>
                </c:pt>
                <c:pt idx="730">
                  <c:v>5.7999999999999797E-3</c:v>
                </c:pt>
                <c:pt idx="731">
                  <c:v>5.8099999999999801E-3</c:v>
                </c:pt>
                <c:pt idx="732">
                  <c:v>5.8199999999999797E-3</c:v>
                </c:pt>
                <c:pt idx="733">
                  <c:v>5.8299999999999802E-3</c:v>
                </c:pt>
                <c:pt idx="734">
                  <c:v>5.8399999999999798E-3</c:v>
                </c:pt>
                <c:pt idx="735">
                  <c:v>5.8499999999999802E-3</c:v>
                </c:pt>
                <c:pt idx="736">
                  <c:v>5.8599999999999798E-3</c:v>
                </c:pt>
                <c:pt idx="737">
                  <c:v>5.8699999999999803E-3</c:v>
                </c:pt>
                <c:pt idx="738">
                  <c:v>5.8799999999999799E-3</c:v>
                </c:pt>
                <c:pt idx="739">
                  <c:v>5.8899999999999803E-3</c:v>
                </c:pt>
                <c:pt idx="740">
                  <c:v>5.8999999999999799E-3</c:v>
                </c:pt>
                <c:pt idx="741">
                  <c:v>5.9099999999999804E-3</c:v>
                </c:pt>
                <c:pt idx="742">
                  <c:v>5.91999999999998E-3</c:v>
                </c:pt>
                <c:pt idx="743">
                  <c:v>5.9299999999999804E-3</c:v>
                </c:pt>
                <c:pt idx="744">
                  <c:v>5.93999999999998E-3</c:v>
                </c:pt>
                <c:pt idx="745">
                  <c:v>5.9499999999999796E-3</c:v>
                </c:pt>
                <c:pt idx="746">
                  <c:v>5.9599999999999697E-3</c:v>
                </c:pt>
                <c:pt idx="747">
                  <c:v>5.9699999999999701E-3</c:v>
                </c:pt>
                <c:pt idx="748">
                  <c:v>5.9799999999999697E-3</c:v>
                </c:pt>
                <c:pt idx="749">
                  <c:v>5.9899999999999702E-3</c:v>
                </c:pt>
                <c:pt idx="750">
                  <c:v>5.9999999999999698E-3</c:v>
                </c:pt>
                <c:pt idx="751">
                  <c:v>6.0099999999999702E-3</c:v>
                </c:pt>
                <c:pt idx="752">
                  <c:v>6.0199999999999698E-3</c:v>
                </c:pt>
                <c:pt idx="753">
                  <c:v>6.0299999999999703E-3</c:v>
                </c:pt>
                <c:pt idx="754">
                  <c:v>6.0399999999999699E-3</c:v>
                </c:pt>
                <c:pt idx="755">
                  <c:v>6.0499999999999703E-3</c:v>
                </c:pt>
                <c:pt idx="756">
                  <c:v>6.0599999999999699E-3</c:v>
                </c:pt>
                <c:pt idx="757">
                  <c:v>6.0699999999999704E-3</c:v>
                </c:pt>
                <c:pt idx="758">
                  <c:v>6.07999999999997E-3</c:v>
                </c:pt>
                <c:pt idx="759">
                  <c:v>6.0899999999999696E-3</c:v>
                </c:pt>
                <c:pt idx="760">
                  <c:v>6.09999999999997E-3</c:v>
                </c:pt>
                <c:pt idx="761">
                  <c:v>6.1099999999999696E-3</c:v>
                </c:pt>
                <c:pt idx="762">
                  <c:v>6.1199999999999701E-3</c:v>
                </c:pt>
                <c:pt idx="763">
                  <c:v>6.1299999999999697E-3</c:v>
                </c:pt>
                <c:pt idx="764">
                  <c:v>6.1399999999999701E-3</c:v>
                </c:pt>
                <c:pt idx="765">
                  <c:v>6.1499999999999697E-3</c:v>
                </c:pt>
                <c:pt idx="766">
                  <c:v>6.1599999999999702E-3</c:v>
                </c:pt>
                <c:pt idx="767">
                  <c:v>6.1699999999999698E-3</c:v>
                </c:pt>
                <c:pt idx="768">
                  <c:v>6.1799999999999702E-3</c:v>
                </c:pt>
                <c:pt idx="769">
                  <c:v>6.1899999999999698E-3</c:v>
                </c:pt>
                <c:pt idx="770">
                  <c:v>6.1999999999999599E-3</c:v>
                </c:pt>
                <c:pt idx="771">
                  <c:v>6.2099999999999603E-3</c:v>
                </c:pt>
                <c:pt idx="772">
                  <c:v>6.2199999999999599E-3</c:v>
                </c:pt>
                <c:pt idx="773">
                  <c:v>6.2299999999999604E-3</c:v>
                </c:pt>
                <c:pt idx="774">
                  <c:v>6.23999999999996E-3</c:v>
                </c:pt>
                <c:pt idx="775">
                  <c:v>6.2499999999999596E-3</c:v>
                </c:pt>
                <c:pt idx="776">
                  <c:v>6.25999999999996E-3</c:v>
                </c:pt>
                <c:pt idx="777">
                  <c:v>6.2699999999999596E-3</c:v>
                </c:pt>
                <c:pt idx="778">
                  <c:v>6.2799999999999601E-3</c:v>
                </c:pt>
                <c:pt idx="779">
                  <c:v>6.2899999999999597E-3</c:v>
                </c:pt>
                <c:pt idx="780">
                  <c:v>6.2999999999999601E-3</c:v>
                </c:pt>
                <c:pt idx="781">
                  <c:v>6.3099999999999597E-3</c:v>
                </c:pt>
                <c:pt idx="782">
                  <c:v>6.3199999999999602E-3</c:v>
                </c:pt>
                <c:pt idx="783">
                  <c:v>6.3299999999999598E-3</c:v>
                </c:pt>
                <c:pt idx="784">
                  <c:v>6.3399999999999603E-3</c:v>
                </c:pt>
                <c:pt idx="785">
                  <c:v>6.3499999999999598E-3</c:v>
                </c:pt>
                <c:pt idx="786">
                  <c:v>6.3599999999999603E-3</c:v>
                </c:pt>
                <c:pt idx="787">
                  <c:v>6.3699999999999599E-3</c:v>
                </c:pt>
                <c:pt idx="788">
                  <c:v>6.3799999999999604E-3</c:v>
                </c:pt>
                <c:pt idx="789">
                  <c:v>6.3899999999999599E-3</c:v>
                </c:pt>
                <c:pt idx="790">
                  <c:v>6.3999999999999604E-3</c:v>
                </c:pt>
                <c:pt idx="791">
                  <c:v>6.40999999999996E-3</c:v>
                </c:pt>
                <c:pt idx="792">
                  <c:v>6.4199999999999596E-3</c:v>
                </c:pt>
                <c:pt idx="793">
                  <c:v>6.4299999999999601E-3</c:v>
                </c:pt>
                <c:pt idx="794">
                  <c:v>6.4399999999999596E-3</c:v>
                </c:pt>
                <c:pt idx="795">
                  <c:v>6.4499999999999497E-3</c:v>
                </c:pt>
                <c:pt idx="796">
                  <c:v>6.4599999999999502E-3</c:v>
                </c:pt>
                <c:pt idx="797">
                  <c:v>6.4699999999999497E-3</c:v>
                </c:pt>
                <c:pt idx="798">
                  <c:v>6.4799999999999502E-3</c:v>
                </c:pt>
                <c:pt idx="799">
                  <c:v>6.4899999999999498E-3</c:v>
                </c:pt>
                <c:pt idx="800">
                  <c:v>6.4999999999999503E-3</c:v>
                </c:pt>
                <c:pt idx="801">
                  <c:v>6.5099999999999499E-3</c:v>
                </c:pt>
                <c:pt idx="802">
                  <c:v>6.5199999999999503E-3</c:v>
                </c:pt>
                <c:pt idx="803">
                  <c:v>6.5299999999999499E-3</c:v>
                </c:pt>
                <c:pt idx="804">
                  <c:v>6.5399999999999504E-3</c:v>
                </c:pt>
                <c:pt idx="805">
                  <c:v>6.54999999999995E-3</c:v>
                </c:pt>
                <c:pt idx="806">
                  <c:v>6.5599999999999504E-3</c:v>
                </c:pt>
                <c:pt idx="807">
                  <c:v>6.56999999999995E-3</c:v>
                </c:pt>
                <c:pt idx="808">
                  <c:v>6.5799999999999496E-3</c:v>
                </c:pt>
                <c:pt idx="809">
                  <c:v>6.5899999999999501E-3</c:v>
                </c:pt>
                <c:pt idx="810">
                  <c:v>6.5999999999999497E-3</c:v>
                </c:pt>
                <c:pt idx="811">
                  <c:v>6.6099999999999501E-3</c:v>
                </c:pt>
                <c:pt idx="812">
                  <c:v>6.6199999999999497E-3</c:v>
                </c:pt>
                <c:pt idx="813">
                  <c:v>6.6299999999999502E-3</c:v>
                </c:pt>
                <c:pt idx="814">
                  <c:v>6.6399999999999498E-3</c:v>
                </c:pt>
                <c:pt idx="815">
                  <c:v>6.6499999999999502E-3</c:v>
                </c:pt>
                <c:pt idx="816">
                  <c:v>6.6599999999999498E-3</c:v>
                </c:pt>
                <c:pt idx="817">
                  <c:v>6.6699999999999503E-3</c:v>
                </c:pt>
                <c:pt idx="818">
                  <c:v>6.6799999999999499E-3</c:v>
                </c:pt>
                <c:pt idx="819">
                  <c:v>6.6899999999999503E-3</c:v>
                </c:pt>
                <c:pt idx="820">
                  <c:v>6.6999999999999404E-3</c:v>
                </c:pt>
                <c:pt idx="821">
                  <c:v>6.70999999999994E-3</c:v>
                </c:pt>
                <c:pt idx="822">
                  <c:v>6.7199999999999404E-3</c:v>
                </c:pt>
                <c:pt idx="823">
                  <c:v>6.72999999999994E-3</c:v>
                </c:pt>
                <c:pt idx="824">
                  <c:v>6.7399999999999396E-3</c:v>
                </c:pt>
                <c:pt idx="825">
                  <c:v>6.7499999999999401E-3</c:v>
                </c:pt>
                <c:pt idx="826">
                  <c:v>6.7599999999999397E-3</c:v>
                </c:pt>
                <c:pt idx="827">
                  <c:v>6.7699999999999401E-3</c:v>
                </c:pt>
                <c:pt idx="828">
                  <c:v>6.7799999999999397E-3</c:v>
                </c:pt>
                <c:pt idx="829">
                  <c:v>6.7899999999999402E-3</c:v>
                </c:pt>
                <c:pt idx="830">
                  <c:v>6.7999999999999398E-3</c:v>
                </c:pt>
                <c:pt idx="831">
                  <c:v>6.8099999999999402E-3</c:v>
                </c:pt>
                <c:pt idx="832">
                  <c:v>6.8199999999999398E-3</c:v>
                </c:pt>
                <c:pt idx="833">
                  <c:v>6.8299999999999403E-3</c:v>
                </c:pt>
              </c:numCache>
            </c:numRef>
          </c:xVal>
          <c:yVal>
            <c:numRef>
              <c:f>Arkusz1!$G$2:$G$845</c:f>
              <c:numCache>
                <c:formatCode>General</c:formatCode>
                <c:ptCount val="844"/>
                <c:pt idx="0">
                  <c:v>-4.0101356371372638</c:v>
                </c:pt>
                <c:pt idx="1">
                  <c:v>-3.9960832433023348</c:v>
                </c:pt>
                <c:pt idx="2">
                  <c:v>-3.9816312444731334</c:v>
                </c:pt>
                <c:pt idx="3">
                  <c:v>-3.9667810858374999</c:v>
                </c:pt>
                <c:pt idx="4">
                  <c:v>-3.9515342523989223</c:v>
                </c:pt>
                <c:pt idx="5">
                  <c:v>-3.9358922688280389</c:v>
                </c:pt>
                <c:pt idx="6">
                  <c:v>-3.9198566993101727</c:v>
                </c:pt>
                <c:pt idx="7">
                  <c:v>-3.9034291473889113</c:v>
                </c:pt>
                <c:pt idx="8">
                  <c:v>-3.8866112558057582</c:v>
                </c:pt>
                <c:pt idx="9">
                  <c:v>-3.8694047063358559</c:v>
                </c:pt>
                <c:pt idx="10">
                  <c:v>-3.8518112196198131</c:v>
                </c:pt>
                <c:pt idx="11">
                  <c:v>-3.8338325549916408</c:v>
                </c:pt>
                <c:pt idx="12">
                  <c:v>-3.815470510302819</c:v>
                </c:pt>
                <c:pt idx="13">
                  <c:v>-3.7967269217425152</c:v>
                </c:pt>
                <c:pt idx="14">
                  <c:v>-3.777603663653966</c:v>
                </c:pt>
                <c:pt idx="15">
                  <c:v>-3.7581026483470432</c:v>
                </c:pt>
                <c:pt idx="16">
                  <c:v>-3.738225825907028</c:v>
                </c:pt>
                <c:pt idx="17">
                  <c:v>-3.7179751839995996</c:v>
                </c:pt>
                <c:pt idx="18">
                  <c:v>-3.6973527476720736</c:v>
                </c:pt>
                <c:pt idx="19">
                  <c:v>-3.6763605791508978</c:v>
                </c:pt>
                <c:pt idx="20">
                  <c:v>-3.6550007776354296</c:v>
                </c:pt>
                <c:pt idx="21">
                  <c:v>-3.6332754790880224</c:v>
                </c:pt>
                <c:pt idx="22">
                  <c:v>-3.6111868560204261</c:v>
                </c:pt>
                <c:pt idx="23">
                  <c:v>-3.5887371172765397</c:v>
                </c:pt>
                <c:pt idx="24">
                  <c:v>-3.5659285078115297</c:v>
                </c:pt>
                <c:pt idx="25">
                  <c:v>-3.5427633084673364</c:v>
                </c:pt>
                <c:pt idx="26">
                  <c:v>-3.519243835744589</c:v>
                </c:pt>
                <c:pt idx="27">
                  <c:v>-3.4953724415709599</c:v>
                </c:pt>
                <c:pt idx="28">
                  <c:v>-3.4711515130659754</c:v>
                </c:pt>
                <c:pt idx="29">
                  <c:v>-3.4465834723023003</c:v>
                </c:pt>
                <c:pt idx="30">
                  <c:v>-3.4216707760635381</c:v>
                </c:pt>
                <c:pt idx="31">
                  <c:v>-3.3964159155985536</c:v>
                </c:pt>
                <c:pt idx="32">
                  <c:v>-3.3708214163723453</c:v>
                </c:pt>
                <c:pt idx="33">
                  <c:v>-3.3448898378135077</c:v>
                </c:pt>
                <c:pt idx="34">
                  <c:v>-3.3186237730582886</c:v>
                </c:pt>
                <c:pt idx="35">
                  <c:v>-3.2920258486912739</c:v>
                </c:pt>
                <c:pt idx="36">
                  <c:v>-3.2650987244827361</c:v>
                </c:pt>
                <c:pt idx="37">
                  <c:v>-3.2378450931226563</c:v>
                </c:pt>
                <c:pt idx="38">
                  <c:v>-3.2102676799514596</c:v>
                </c:pt>
                <c:pt idx="39">
                  <c:v>-3.1823692426874826</c:v>
                </c:pt>
                <c:pt idx="40">
                  <c:v>-3.1541525711512017</c:v>
                </c:pt>
                <c:pt idx="41">
                  <c:v>-3.1256204869862576</c:v>
                </c:pt>
                <c:pt idx="42">
                  <c:v>-3.0967758433772894</c:v>
                </c:pt>
                <c:pt idx="43">
                  <c:v>-3.0676215247646215</c:v>
                </c:pt>
                <c:pt idx="44">
                  <c:v>-3.0381604465558203</c:v>
                </c:pt>
                <c:pt idx="45">
                  <c:v>-3.0083955548341552</c:v>
                </c:pt>
                <c:pt idx="46">
                  <c:v>-2.9783298260639941</c:v>
                </c:pt>
                <c:pt idx="47">
                  <c:v>-2.9479662667931614</c:v>
                </c:pt>
                <c:pt idx="48">
                  <c:v>-2.9173079133522783</c:v>
                </c:pt>
                <c:pt idx="49">
                  <c:v>-2.8863578315511424</c:v>
                </c:pt>
                <c:pt idx="50">
                  <c:v>-2.8551191163721383</c:v>
                </c:pt>
                <c:pt idx="51">
                  <c:v>-2.8235948916607576</c:v>
                </c:pt>
                <c:pt idx="52">
                  <c:v>-2.7917883098131999</c:v>
                </c:pt>
                <c:pt idx="53">
                  <c:v>-2.759702551461142</c:v>
                </c:pt>
                <c:pt idx="54">
                  <c:v>-2.7273408251536839</c:v>
                </c:pt>
                <c:pt idx="55">
                  <c:v>-2.6947063670364861</c:v>
                </c:pt>
                <c:pt idx="56">
                  <c:v>-2.6618024405281653</c:v>
                </c:pt>
                <c:pt idx="57">
                  <c:v>-2.6286323359939532</c:v>
                </c:pt>
                <c:pt idx="58">
                  <c:v>-2.5951993704166587</c:v>
                </c:pt>
                <c:pt idx="59">
                  <c:v>-2.5615068870649846</c:v>
                </c:pt>
                <c:pt idx="60">
                  <c:v>-2.5275582551591858</c:v>
                </c:pt>
                <c:pt idx="61">
                  <c:v>-2.4933568695341628</c:v>
                </c:pt>
                <c:pt idx="62">
                  <c:v>-2.4589061502999763</c:v>
                </c:pt>
                <c:pt idx="63">
                  <c:v>-2.4242095424998427</c:v>
                </c:pt>
                <c:pt idx="64">
                  <c:v>-2.3892705157656251</c:v>
                </c:pt>
                <c:pt idx="65">
                  <c:v>-2.3540925639708838</c:v>
                </c:pt>
                <c:pt idx="66">
                  <c:v>-2.3186792048814833</c:v>
                </c:pt>
                <c:pt idx="67">
                  <c:v>-2.2830339798038204</c:v>
                </c:pt>
                <c:pt idx="68">
                  <c:v>-2.2471604532306997</c:v>
                </c:pt>
                <c:pt idx="69">
                  <c:v>-2.2110622124848831</c:v>
                </c:pt>
                <c:pt idx="70">
                  <c:v>-2.1747428673603628</c:v>
                </c:pt>
                <c:pt idx="71">
                  <c:v>-2.1382060497613864</c:v>
                </c:pt>
                <c:pt idx="72">
                  <c:v>-2.1014554133392678</c:v>
                </c:pt>
                <c:pt idx="73">
                  <c:v>-2.0644946331270213</c:v>
                </c:pt>
                <c:pt idx="74">
                  <c:v>-2.0273274051718682</c:v>
                </c:pt>
                <c:pt idx="75">
                  <c:v>-1.9899574461656317</c:v>
                </c:pt>
                <c:pt idx="76">
                  <c:v>-1.9523884930730713</c:v>
                </c:pt>
                <c:pt idx="77">
                  <c:v>-1.9146243027581886</c:v>
                </c:pt>
                <c:pt idx="78">
                  <c:v>-1.8766686516085451</c:v>
                </c:pt>
                <c:pt idx="79">
                  <c:v>-1.8385253351576261</c:v>
                </c:pt>
                <c:pt idx="80">
                  <c:v>-1.800198167705291</c:v>
                </c:pt>
                <c:pt idx="81">
                  <c:v>-1.7616909819363451</c:v>
                </c:pt>
                <c:pt idx="82">
                  <c:v>-1.723007628537276</c:v>
                </c:pt>
                <c:pt idx="83">
                  <c:v>-1.6841519758111885</c:v>
                </c:pt>
                <c:pt idx="84">
                  <c:v>-1.6451279092909756</c:v>
                </c:pt>
                <c:pt idx="85">
                  <c:v>-1.6059393313507686</c:v>
                </c:pt>
                <c:pt idx="86">
                  <c:v>-1.5665901608157049</c:v>
                </c:pt>
                <c:pt idx="87">
                  <c:v>-1.5270843325700469</c:v>
                </c:pt>
                <c:pt idx="88">
                  <c:v>-1.4874257971636982</c:v>
                </c:pt>
                <c:pt idx="89">
                  <c:v>-1.4476185204171501</c:v>
                </c:pt>
                <c:pt idx="90">
                  <c:v>-1.4076664830249053</c:v>
                </c:pt>
                <c:pt idx="91">
                  <c:v>-1.3675736801574094</c:v>
                </c:pt>
                <c:pt idx="92">
                  <c:v>-1.3273441210615391</c:v>
                </c:pt>
                <c:pt idx="93">
                  <c:v>-1.2869818286596788</c:v>
                </c:pt>
                <c:pt idx="94">
                  <c:v>-1.2464908391474339</c:v>
                </c:pt>
                <c:pt idx="95">
                  <c:v>-1.2058752015900125</c:v>
                </c:pt>
                <c:pt idx="96">
                  <c:v>-1.1651389775173211</c:v>
                </c:pt>
                <c:pt idx="97">
                  <c:v>-1.1242862405178282</c:v>
                </c:pt>
                <c:pt idx="98">
                  <c:v>-1.0833210758311855</c:v>
                </c:pt>
                <c:pt idx="99">
                  <c:v>-1.0422475799397244</c:v>
                </c:pt>
                <c:pt idx="100">
                  <c:v>-1.0010698601588179</c:v>
                </c:pt>
                <c:pt idx="101">
                  <c:v>-0.95979203422610559</c:v>
                </c:pt>
                <c:pt idx="102">
                  <c:v>-0.91841822988979493</c:v>
                </c:pt>
                <c:pt idx="103">
                  <c:v>-0.87695258449584079</c:v>
                </c:pt>
                <c:pt idx="104">
                  <c:v>-0.83539924457422887</c:v>
                </c:pt>
                <c:pt idx="105">
                  <c:v>-0.7937623654243231</c:v>
                </c:pt>
                <c:pt idx="106">
                  <c:v>-0.75204611069934124</c:v>
                </c:pt>
                <c:pt idx="107">
                  <c:v>-0.71025465198999249</c:v>
                </c:pt>
                <c:pt idx="108">
                  <c:v>-0.66839216840732185</c:v>
                </c:pt>
                <c:pt idx="109">
                  <c:v>-0.62646284616480175</c:v>
                </c:pt>
                <c:pt idx="110">
                  <c:v>-0.5844708781597161</c:v>
                </c:pt>
                <c:pt idx="111">
                  <c:v>-0.54242046355387175</c:v>
                </c:pt>
                <c:pt idx="112">
                  <c:v>-0.50031580735368752</c:v>
                </c:pt>
                <c:pt idx="113">
                  <c:v>-0.45816111998969639</c:v>
                </c:pt>
                <c:pt idx="114">
                  <c:v>-0.41596061689550623</c:v>
                </c:pt>
                <c:pt idx="115">
                  <c:v>-0.37371851808625878</c:v>
                </c:pt>
                <c:pt idx="116">
                  <c:v>-0.33143904773663407</c:v>
                </c:pt>
                <c:pt idx="117">
                  <c:v>-0.28912643375843389</c:v>
                </c:pt>
                <c:pt idx="118">
                  <c:v>-0.24678490737779574</c:v>
                </c:pt>
                <c:pt idx="119">
                  <c:v>-0.20441870271207319</c:v>
                </c:pt>
                <c:pt idx="120">
                  <c:v>-0.16203205634642776</c:v>
                </c:pt>
                <c:pt idx="121">
                  <c:v>-0.11962920691017398</c:v>
                </c:pt>
                <c:pt idx="122">
                  <c:v>-7.7214394652919863E-2</c:v>
                </c:pt>
                <c:pt idx="123">
                  <c:v>-3.4791861020545781E-2</c:v>
                </c:pt>
                <c:pt idx="124">
                  <c:v>7.6341517689376926E-3</c:v>
                </c:pt>
                <c:pt idx="125">
                  <c:v>5.0059401149605574E-2</c:v>
                </c:pt>
                <c:pt idx="126">
                  <c:v>9.247964463187465E-2</c:v>
                </c:pt>
                <c:pt idx="127">
                  <c:v>0.13489064022674677</c:v>
                </c:pt>
                <c:pt idx="128">
                  <c:v>0.17728814687000469</c:v>
                </c:pt>
                <c:pt idx="129">
                  <c:v>0.21966792484631514</c:v>
                </c:pt>
                <c:pt idx="130">
                  <c:v>0.26202573621319708</c:v>
                </c:pt>
                <c:pt idx="131">
                  <c:v>0.30435734522481173</c:v>
                </c:pt>
                <c:pt idx="132">
                  <c:v>0.34665851875553405</c:v>
                </c:pt>
                <c:pt idx="133">
                  <c:v>0.38892502672326207</c:v>
                </c:pt>
                <c:pt idx="134">
                  <c:v>0.43115264251242086</c:v>
                </c:pt>
                <c:pt idx="135">
                  <c:v>0.47333714339662109</c:v>
                </c:pt>
                <c:pt idx="136">
                  <c:v>0.51547431096092799</c:v>
                </c:pt>
                <c:pt idx="137">
                  <c:v>0.5575599315236992</c:v>
                </c:pt>
                <c:pt idx="138">
                  <c:v>0.59958979655794975</c:v>
                </c:pt>
                <c:pt idx="139">
                  <c:v>0.64155970311220123</c:v>
                </c:pt>
                <c:pt idx="140">
                  <c:v>0.68346545423077254</c:v>
                </c:pt>
                <c:pt idx="141">
                  <c:v>0.72530285937347339</c:v>
                </c:pt>
                <c:pt idx="142">
                  <c:v>0.76706773483465407</c:v>
                </c:pt>
                <c:pt idx="143">
                  <c:v>0.80875590416157228</c:v>
                </c:pt>
                <c:pt idx="144">
                  <c:v>0.85036319857203579</c:v>
                </c:pt>
                <c:pt idx="145">
                  <c:v>0.89188545737127434</c:v>
                </c:pt>
                <c:pt idx="146">
                  <c:v>0.9333185283680121</c:v>
                </c:pt>
                <c:pt idx="147">
                  <c:v>0.97465826828967583</c:v>
                </c:pt>
                <c:pt idx="148">
                  <c:v>1.0159005431967232</c:v>
                </c:pt>
                <c:pt idx="149">
                  <c:v>1.0570412288960322</c:v>
                </c:pt>
                <c:pt idx="150">
                  <c:v>1.098076211353316</c:v>
                </c:pt>
                <c:pt idx="151">
                  <c:v>1.1390013871045248</c:v>
                </c:pt>
                <c:pt idx="152">
                  <c:v>1.1798126636661883</c:v>
                </c:pt>
                <c:pt idx="153">
                  <c:v>1.2205059599446579</c:v>
                </c:pt>
                <c:pt idx="154">
                  <c:v>1.2610772066442189</c:v>
                </c:pt>
                <c:pt idx="155">
                  <c:v>1.3015223466740093</c:v>
                </c:pt>
                <c:pt idx="156">
                  <c:v>1.341837335553731</c:v>
                </c:pt>
                <c:pt idx="157">
                  <c:v>1.3820181418180917</c:v>
                </c:pt>
                <c:pt idx="158">
                  <c:v>1.4220607474199483</c:v>
                </c:pt>
                <c:pt idx="159">
                  <c:v>1.4619611481321091</c:v>
                </c:pt>
                <c:pt idx="160">
                  <c:v>1.5017153539477539</c:v>
                </c:pt>
                <c:pt idx="161">
                  <c:v>1.541319389479429</c:v>
                </c:pt>
                <c:pt idx="162">
                  <c:v>1.580769294356585</c:v>
                </c:pt>
                <c:pt idx="163">
                  <c:v>1.6200611236216083</c:v>
                </c:pt>
                <c:pt idx="164">
                  <c:v>1.6591909481243159</c:v>
                </c:pt>
                <c:pt idx="165">
                  <c:v>1.698154854914866</c:v>
                </c:pt>
                <c:pt idx="166">
                  <c:v>1.7369489476350488</c:v>
                </c:pt>
                <c:pt idx="167">
                  <c:v>1.7755693469079206</c:v>
                </c:pt>
                <c:pt idx="168">
                  <c:v>1.8140121907257378</c:v>
                </c:pt>
                <c:pt idx="169">
                  <c:v>1.8522736348361546</c:v>
                </c:pt>
                <c:pt idx="170">
                  <c:v>1.8903498531266436</c:v>
                </c:pt>
                <c:pt idx="171">
                  <c:v>1.9282370380071063</c:v>
                </c:pt>
                <c:pt idx="172">
                  <c:v>1.9659314007906272</c:v>
                </c:pt>
                <c:pt idx="173">
                  <c:v>2.0034291720723396</c:v>
                </c:pt>
                <c:pt idx="174">
                  <c:v>2.0407266021063637</c:v>
                </c:pt>
                <c:pt idx="175">
                  <c:v>2.0778199611807766</c:v>
                </c:pt>
                <c:pt idx="176">
                  <c:v>2.1147055399905823</c:v>
                </c:pt>
                <c:pt idx="177">
                  <c:v>2.1513796500086384</c:v>
                </c:pt>
                <c:pt idx="178">
                  <c:v>2.1878386238545038</c:v>
                </c:pt>
                <c:pt idx="179">
                  <c:v>2.2240788156611764</c:v>
                </c:pt>
                <c:pt idx="180">
                  <c:v>2.2600966014396753</c:v>
                </c:pt>
                <c:pt idx="181">
                  <c:v>2.2958883794414384</c:v>
                </c:pt>
                <c:pt idx="182">
                  <c:v>2.3314505705184905</c:v>
                </c:pt>
                <c:pt idx="183">
                  <c:v>2.366779618481361</c:v>
                </c:pt>
                <c:pt idx="184">
                  <c:v>2.4018719904546919</c:v>
                </c:pt>
                <c:pt idx="185">
                  <c:v>2.436724177230531</c:v>
                </c:pt>
                <c:pt idx="186">
                  <c:v>2.4713326936192446</c:v>
                </c:pt>
                <c:pt idx="187">
                  <c:v>2.5056940787980322</c:v>
                </c:pt>
                <c:pt idx="188">
                  <c:v>2.5398048966570119</c:v>
                </c:pt>
                <c:pt idx="189">
                  <c:v>2.5736617361428231</c:v>
                </c:pt>
                <c:pt idx="190">
                  <c:v>2.6072612115997309</c:v>
                </c:pt>
                <c:pt idx="191">
                  <c:v>2.6405999631082224</c:v>
                </c:pt>
                <c:pt idx="192">
                  <c:v>2.6736746568208614</c:v>
                </c:pt>
                <c:pt idx="193">
                  <c:v>2.7064819852958744</c:v>
                </c:pt>
                <c:pt idx="194">
                  <c:v>2.7390186678277511</c:v>
                </c:pt>
                <c:pt idx="195">
                  <c:v>2.7712814507753532</c:v>
                </c:pt>
                <c:pt idx="196">
                  <c:v>2.8032671078872711</c:v>
                </c:pt>
                <c:pt idx="197">
                  <c:v>2.834972440624449</c:v>
                </c:pt>
                <c:pt idx="198">
                  <c:v>2.8663942784800325</c:v>
                </c:pt>
                <c:pt idx="199">
                  <c:v>2.8975294792964226</c:v>
                </c:pt>
                <c:pt idx="200">
                  <c:v>2.9283749295794834</c:v>
                </c:pt>
                <c:pt idx="201">
                  <c:v>2.9589275448098902</c:v>
                </c:pt>
                <c:pt idx="202">
                  <c:v>2.9891842697515805</c:v>
                </c:pt>
                <c:pt idx="203">
                  <c:v>3.0191420787572745</c:v>
                </c:pt>
                <c:pt idx="204">
                  <c:v>3.048797976071036</c:v>
                </c:pt>
                <c:pt idx="205">
                  <c:v>3.078148996127847</c:v>
                </c:pt>
                <c:pt idx="206">
                  <c:v>3.1071922038501607</c:v>
                </c:pt>
                <c:pt idx="207">
                  <c:v>3.1359246949414077</c:v>
                </c:pt>
                <c:pt idx="208">
                  <c:v>3.1643435961764221</c:v>
                </c:pt>
                <c:pt idx="209">
                  <c:v>3.1924460656887637</c:v>
                </c:pt>
                <c:pt idx="210">
                  <c:v>3.2202292932548988</c:v>
                </c:pt>
                <c:pt idx="211">
                  <c:v>3.2476905005752239</c:v>
                </c:pt>
                <c:pt idx="212">
                  <c:v>3.2748269415518916</c:v>
                </c:pt>
                <c:pt idx="213">
                  <c:v>3.301635902563417</c:v>
                </c:pt>
                <c:pt idx="214">
                  <c:v>3.3281147027360403</c:v>
                </c:pt>
                <c:pt idx="215">
                  <c:v>3.3542606942118098</c:v>
                </c:pt>
                <c:pt idx="216">
                  <c:v>3.3800712624133662</c:v>
                </c:pt>
                <c:pt idx="217">
                  <c:v>3.4055438263053972</c:v>
                </c:pt>
                <c:pt idx="218">
                  <c:v>3.4306758386527418</c:v>
                </c:pt>
                <c:pt idx="219">
                  <c:v>3.4554647862751082</c:v>
                </c:pt>
                <c:pt idx="220">
                  <c:v>3.4799081902983908</c:v>
                </c:pt>
                <c:pt idx="221">
                  <c:v>3.5040036064025584</c:v>
                </c:pt>
                <c:pt idx="222">
                  <c:v>3.5277486250660788</c:v>
                </c:pt>
                <c:pt idx="223">
                  <c:v>3.5511408718068735</c:v>
                </c:pt>
                <c:pt idx="224">
                  <c:v>3.5741780074197611</c:v>
                </c:pt>
                <c:pt idx="225">
                  <c:v>3.5968577282103786</c:v>
                </c:pt>
                <c:pt idx="226">
                  <c:v>3.6191777662255467</c:v>
                </c:pt>
                <c:pt idx="227">
                  <c:v>3.6411358894800636</c:v>
                </c:pt>
                <c:pt idx="228">
                  <c:v>3.6627299021799025</c:v>
                </c:pt>
                <c:pt idx="229">
                  <c:v>3.6839576449417875</c:v>
                </c:pt>
                <c:pt idx="230">
                  <c:v>3.7048169950091334</c:v>
                </c:pt>
                <c:pt idx="231">
                  <c:v>3.7253058664643155</c:v>
                </c:pt>
                <c:pt idx="232">
                  <c:v>3.7454222104372623</c:v>
                </c:pt>
                <c:pt idx="233">
                  <c:v>3.7651640153103401</c:v>
                </c:pt>
                <c:pt idx="234">
                  <c:v>3.7845293069195129</c:v>
                </c:pt>
                <c:pt idx="235">
                  <c:v>3.8035161487517586</c:v>
                </c:pt>
                <c:pt idx="236">
                  <c:v>3.822122642138714</c:v>
                </c:pt>
                <c:pt idx="237">
                  <c:v>3.8403469264465477</c:v>
                </c:pt>
                <c:pt idx="238">
                  <c:v>3.8581871792620155</c:v>
                </c:pt>
                <c:pt idx="239">
                  <c:v>3.8756416165747023</c:v>
                </c:pt>
                <c:pt idx="240">
                  <c:v>3.8927084929554217</c:v>
                </c:pt>
                <c:pt idx="241">
                  <c:v>3.909386101730759</c:v>
                </c:pt>
                <c:pt idx="242">
                  <c:v>3.9256727751537337</c:v>
                </c:pt>
                <c:pt idx="243">
                  <c:v>3.9415668845705767</c:v>
                </c:pt>
                <c:pt idx="244">
                  <c:v>3.95706684058359</c:v>
                </c:pt>
                <c:pt idx="245">
                  <c:v>3.9721710932100902</c:v>
                </c:pt>
                <c:pt idx="246">
                  <c:v>3.9868781320374005</c:v>
                </c:pt>
                <c:pt idx="247">
                  <c:v>4.0011864863738955</c:v>
                </c:pt>
                <c:pt idx="248">
                  <c:v>4.0150947253960627</c:v>
                </c:pt>
                <c:pt idx="249">
                  <c:v>4.0286014582915923</c:v>
                </c:pt>
                <c:pt idx="250">
                  <c:v>4.0417053343984488</c:v>
                </c:pt>
                <c:pt idx="251">
                  <c:v>4.0544050433399423</c:v>
                </c:pt>
                <c:pt idx="252">
                  <c:v>4.0666993151557609</c:v>
                </c:pt>
                <c:pt idx="253">
                  <c:v>4.07858692042897</c:v>
                </c:pt>
                <c:pt idx="254">
                  <c:v>4.0900666704089463</c:v>
                </c:pt>
                <c:pt idx="255">
                  <c:v>4.1011374171302588</c:v>
                </c:pt>
                <c:pt idx="256">
                  <c:v>4.1117980535274627</c:v>
                </c:pt>
                <c:pt idx="257">
                  <c:v>4.1220475135457999</c:v>
                </c:pt>
                <c:pt idx="258">
                  <c:v>4.1318847722478118</c:v>
                </c:pt>
                <c:pt idx="259">
                  <c:v>4.1413088459158232</c:v>
                </c:pt>
                <c:pt idx="260">
                  <c:v>4.1503187921503235</c:v>
                </c:pt>
                <c:pt idx="261">
                  <c:v>4.1589137099641951</c:v>
                </c:pt>
                <c:pt idx="262">
                  <c:v>4.167092739872821</c:v>
                </c:pt>
                <c:pt idx="263">
                  <c:v>4.1748550639800248</c:v>
                </c:pt>
                <c:pt idx="264">
                  <c:v>4.1821999060598651</c:v>
                </c:pt>
                <c:pt idx="265">
                  <c:v>4.1891265316342547</c:v>
                </c:pt>
                <c:pt idx="266">
                  <c:v>4.1956342480464084</c:v>
                </c:pt>
                <c:pt idx="267">
                  <c:v>4.2017224045301065</c:v>
                </c:pt>
                <c:pt idx="268">
                  <c:v>4.2073903922747755</c:v>
                </c:pt>
                <c:pt idx="269">
                  <c:v>4.2126376444863647</c:v>
                </c:pt>
                <c:pt idx="270">
                  <c:v>4.2174636364440241</c:v>
                </c:pt>
                <c:pt idx="271">
                  <c:v>4.2218678855525811</c:v>
                </c:pt>
                <c:pt idx="272">
                  <c:v>4.2258499513907939</c:v>
                </c:pt>
                <c:pt idx="273">
                  <c:v>4.2294094357553975</c:v>
                </c:pt>
                <c:pt idx="274">
                  <c:v>4.2325459827009224</c:v>
                </c:pt>
                <c:pt idx="275">
                  <c:v>4.2352592785752865</c:v>
                </c:pt>
                <c:pt idx="276">
                  <c:v>4.2375490520511638</c:v>
                </c:pt>
                <c:pt idx="277">
                  <c:v>4.2394150741531158</c:v>
                </c:pt>
                <c:pt idx="278">
                  <c:v>4.2408571582804857</c:v>
                </c:pt>
                <c:pt idx="279">
                  <c:v>4.2418751602260638</c:v>
                </c:pt>
                <c:pt idx="280">
                  <c:v>4.2424689781905034</c:v>
                </c:pt>
                <c:pt idx="281">
                  <c:v>4.2426385527925037</c:v>
                </c:pt>
                <c:pt idx="282">
                  <c:v>4.2423838670747447</c:v>
                </c:pt>
                <c:pt idx="283">
                  <c:v>4.2417049465055863</c:v>
                </c:pt>
                <c:pt idx="284">
                  <c:v>4.2406018589765191</c:v>
                </c:pt>
                <c:pt idx="285">
                  <c:v>4.239074714795378</c:v>
                </c:pt>
                <c:pt idx="286">
                  <c:v>4.2371236666753074</c:v>
                </c:pt>
                <c:pt idx="287">
                  <c:v>4.2347489097194941</c:v>
                </c:pt>
                <c:pt idx="288">
                  <c:v>4.2319506814016545</c:v>
                </c:pt>
                <c:pt idx="289">
                  <c:v>4.2287292615422887</c:v>
                </c:pt>
                <c:pt idx="290">
                  <c:v>4.2250849722806976</c:v>
                </c:pt>
                <c:pt idx="291">
                  <c:v>4.2210181780427716</c:v>
                </c:pt>
                <c:pt idx="292">
                  <c:v>4.216529285504544</c:v>
                </c:pt>
                <c:pt idx="293">
                  <c:v>4.2116187435515293</c:v>
                </c:pt>
                <c:pt idx="294">
                  <c:v>4.2062870432338295</c:v>
                </c:pt>
                <c:pt idx="295">
                  <c:v>4.2005347177170336</c:v>
                </c:pt>
                <c:pt idx="296">
                  <c:v>4.1943623422289003</c:v>
                </c:pt>
                <c:pt idx="297">
                  <c:v>4.1877705340018343</c:v>
                </c:pt>
                <c:pt idx="298">
                  <c:v>4.180759952211166</c:v>
                </c:pt>
                <c:pt idx="299">
                  <c:v>4.1733312979092307</c:v>
                </c:pt>
                <c:pt idx="300">
                  <c:v>4.1654853139552692</c:v>
                </c:pt>
                <c:pt idx="301">
                  <c:v>4.1572227849411387</c:v>
                </c:pt>
                <c:pt idx="302">
                  <c:v>4.148544537112854</c:v>
                </c:pt>
                <c:pt idx="303">
                  <c:v>4.1394514382879679</c:v>
                </c:pt>
                <c:pt idx="304">
                  <c:v>4.1299443977687842</c:v>
                </c:pt>
                <c:pt idx="305">
                  <c:v>4.1200243662514318</c:v>
                </c:pt>
                <c:pt idx="306">
                  <c:v>4.1096923357307968</c:v>
                </c:pt>
                <c:pt idx="307">
                  <c:v>4.0989493394013214</c:v>
                </c:pt>
                <c:pt idx="308">
                  <c:v>4.0877964515536851</c:v>
                </c:pt>
                <c:pt idx="309">
                  <c:v>4.0762347874673788</c:v>
                </c:pt>
                <c:pt idx="310">
                  <c:v>4.0642655032991772</c:v>
                </c:pt>
                <c:pt idx="311">
                  <c:v>4.0518897959675222</c:v>
                </c:pt>
                <c:pt idx="312">
                  <c:v>4.039108903032834</c:v>
                </c:pt>
                <c:pt idx="313">
                  <c:v>4.0259241025737564</c:v>
                </c:pt>
                <c:pt idx="314">
                  <c:v>4.0123367130593461</c:v>
                </c:pt>
                <c:pt idx="315">
                  <c:v>3.9983480932172326</c:v>
                </c:pt>
                <c:pt idx="316">
                  <c:v>3.983959641897743</c:v>
                </c:pt>
                <c:pt idx="317">
                  <c:v>3.9691727979340188</c:v>
                </c:pt>
                <c:pt idx="318">
                  <c:v>3.9539890399981341</c:v>
                </c:pt>
                <c:pt idx="319">
                  <c:v>3.93840988645323</c:v>
                </c:pt>
                <c:pt idx="320">
                  <c:v>3.922436895201677</c:v>
                </c:pt>
                <c:pt idx="321">
                  <c:v>3.9060716635292914</c:v>
                </c:pt>
                <c:pt idx="322">
                  <c:v>3.8893158279456013</c:v>
                </c:pt>
                <c:pt idx="323">
                  <c:v>3.8721710640202027</c:v>
                </c:pt>
                <c:pt idx="324">
                  <c:v>3.8546390862151996</c:v>
                </c:pt>
                <c:pt idx="325">
                  <c:v>3.8367216477137647</c:v>
                </c:pt>
                <c:pt idx="326">
                  <c:v>3.8184205402448144</c:v>
                </c:pt>
                <c:pt idx="327">
                  <c:v>3.7997375939038474</c:v>
                </c:pt>
                <c:pt idx="328">
                  <c:v>3.7806746769699267</c:v>
                </c:pt>
                <c:pt idx="329">
                  <c:v>3.7612336957188615</c:v>
                </c:pt>
                <c:pt idx="330">
                  <c:v>3.7414165942325743</c:v>
                </c:pt>
                <c:pt idx="331">
                  <c:v>3.7212253542047016</c:v>
                </c:pt>
                <c:pt idx="332">
                  <c:v>3.7006619947424184</c:v>
                </c:pt>
                <c:pt idx="333">
                  <c:v>3.6797285721645365</c:v>
                </c:pt>
                <c:pt idx="334">
                  <c:v>3.6584271797958676</c:v>
                </c:pt>
                <c:pt idx="335">
                  <c:v>3.6367599477578993</c:v>
                </c:pt>
                <c:pt idx="336">
                  <c:v>3.6147290427557772</c:v>
                </c:pt>
                <c:pt idx="337">
                  <c:v>3.5923366678616446</c:v>
                </c:pt>
                <c:pt idx="338">
                  <c:v>3.5695850622943297</c:v>
                </c:pt>
                <c:pt idx="339">
                  <c:v>3.5464765011954293</c:v>
                </c:pt>
                <c:pt idx="340">
                  <c:v>3.523013295401797</c:v>
                </c:pt>
                <c:pt idx="341">
                  <c:v>3.4991977912144585</c:v>
                </c:pt>
                <c:pt idx="342">
                  <c:v>3.4750323701639876</c:v>
                </c:pt>
                <c:pt idx="343">
                  <c:v>3.4505194487723503</c:v>
                </c:pt>
                <c:pt idx="344">
                  <c:v>3.4256614783112589</c:v>
                </c:pt>
                <c:pt idx="345">
                  <c:v>3.4004609445570457</c:v>
                </c:pt>
                <c:pt idx="346">
                  <c:v>3.3749203675420847</c:v>
                </c:pt>
                <c:pt idx="347">
                  <c:v>3.3490423013027928</c:v>
                </c:pt>
                <c:pt idx="348">
                  <c:v>3.3228293336242314</c:v>
                </c:pt>
                <c:pt idx="349">
                  <c:v>3.2962840857813211</c:v>
                </c:pt>
                <c:pt idx="350">
                  <c:v>3.2694092122767273</c:v>
                </c:pt>
                <c:pt idx="351">
                  <c:v>3.2422074005754058</c:v>
                </c:pt>
                <c:pt idx="352">
                  <c:v>3.2146813708358555</c:v>
                </c:pt>
                <c:pt idx="353">
                  <c:v>3.1868338756381149</c:v>
                </c:pt>
                <c:pt idx="354">
                  <c:v>3.1586676997084959</c:v>
                </c:pt>
                <c:pt idx="355">
                  <c:v>3.1301856596411213</c:v>
                </c:pt>
                <c:pt idx="356">
                  <c:v>3.1013906036162604</c:v>
                </c:pt>
                <c:pt idx="357">
                  <c:v>3.0722854111155233</c:v>
                </c:pt>
                <c:pt idx="358">
                  <c:v>3.0428729926339035</c:v>
                </c:pt>
                <c:pt idx="359">
                  <c:v>3.01315628938874</c:v>
                </c:pt>
                <c:pt idx="360">
                  <c:v>2.9831382730255909</c:v>
                </c:pt>
                <c:pt idx="361">
                  <c:v>2.9528219453210798</c:v>
                </c:pt>
                <c:pt idx="362">
                  <c:v>2.9222103378827144</c:v>
                </c:pt>
                <c:pt idx="363">
                  <c:v>2.8913065118457264</c:v>
                </c:pt>
                <c:pt idx="364">
                  <c:v>2.8601135575669696</c:v>
                </c:pt>
                <c:pt idx="365">
                  <c:v>2.8286345943158753</c:v>
                </c:pt>
                <c:pt idx="366">
                  <c:v>2.7968727699625373</c:v>
                </c:pt>
                <c:pt idx="367">
                  <c:v>2.764831260662922</c:v>
                </c:pt>
                <c:pt idx="368">
                  <c:v>2.7325132705412596</c:v>
                </c:pt>
                <c:pt idx="369">
                  <c:v>2.699922031369629</c:v>
                </c:pt>
                <c:pt idx="370">
                  <c:v>2.6670608022447899</c:v>
                </c:pt>
                <c:pt idx="371">
                  <c:v>2.633932869262269</c:v>
                </c:pt>
                <c:pt idx="372">
                  <c:v>2.6005415451877592</c:v>
                </c:pt>
                <c:pt idx="373">
                  <c:v>2.5668901691258403</c:v>
                </c:pt>
                <c:pt idx="374">
                  <c:v>2.5329821061860764</c:v>
                </c:pt>
                <c:pt idx="375">
                  <c:v>2.4988207471465085</c:v>
                </c:pt>
                <c:pt idx="376">
                  <c:v>2.4644095081145667</c:v>
                </c:pt>
                <c:pt idx="377">
                  <c:v>2.429751830185483</c:v>
                </c:pt>
                <c:pt idx="378">
                  <c:v>2.3948511790981653</c:v>
                </c:pt>
                <c:pt idx="379">
                  <c:v>2.3597110448886416</c:v>
                </c:pt>
                <c:pt idx="380">
                  <c:v>2.3243349415410477</c:v>
                </c:pt>
                <c:pt idx="381">
                  <c:v>2.2887264066362398</c:v>
                </c:pt>
                <c:pt idx="382">
                  <c:v>2.2528890009980329</c:v>
                </c:pt>
                <c:pt idx="383">
                  <c:v>2.2168263083371289</c:v>
                </c:pt>
                <c:pt idx="384">
                  <c:v>2.1805419348927382</c:v>
                </c:pt>
                <c:pt idx="385">
                  <c:v>2.1440395090719728</c:v>
                </c:pt>
                <c:pt idx="386">
                  <c:v>2.1073226810869916</c:v>
                </c:pt>
                <c:pt idx="387">
                  <c:v>2.0703951225899986</c:v>
                </c:pt>
                <c:pt idx="388">
                  <c:v>2.033260526306071</c:v>
                </c:pt>
                <c:pt idx="389">
                  <c:v>1.9959226056638901</c:v>
                </c:pt>
                <c:pt idx="390">
                  <c:v>1.9583850944244074</c:v>
                </c:pt>
                <c:pt idx="391">
                  <c:v>1.9206517463074644</c:v>
                </c:pt>
                <c:pt idx="392">
                  <c:v>1.8827263346164285</c:v>
                </c:pt>
                <c:pt idx="393">
                  <c:v>1.8446126518608625</c:v>
                </c:pt>
                <c:pt idx="394">
                  <c:v>1.8063145093772843</c:v>
                </c:pt>
                <c:pt idx="395">
                  <c:v>1.767835736948024</c:v>
                </c:pt>
                <c:pt idx="396">
                  <c:v>1.7291801824182618</c:v>
                </c:pt>
                <c:pt idx="397">
                  <c:v>1.6903517113112347</c:v>
                </c:pt>
                <c:pt idx="398">
                  <c:v>1.6513542064416986</c:v>
                </c:pt>
                <c:pt idx="399">
                  <c:v>1.6121915675276435</c:v>
                </c:pt>
                <c:pt idx="400">
                  <c:v>1.5728677108003228</c:v>
                </c:pt>
                <c:pt idx="401">
                  <c:v>1.5333865686126422</c:v>
                </c:pt>
                <c:pt idx="402">
                  <c:v>1.4937520890459166</c:v>
                </c:pt>
                <c:pt idx="403">
                  <c:v>1.4539682355150776</c:v>
                </c:pt>
                <c:pt idx="404">
                  <c:v>1.4140389863723213</c:v>
                </c:pt>
                <c:pt idx="405">
                  <c:v>1.3739683345092912</c:v>
                </c:pt>
                <c:pt idx="406">
                  <c:v>1.3337602869577785</c:v>
                </c:pt>
                <c:pt idx="407">
                  <c:v>1.293418864489035</c:v>
                </c:pt>
                <c:pt idx="408">
                  <c:v>1.2529481012116881</c:v>
                </c:pt>
                <c:pt idx="409">
                  <c:v>1.21235204416834</c:v>
                </c:pt>
                <c:pt idx="410">
                  <c:v>1.1716347529308628</c:v>
                </c:pt>
                <c:pt idx="411">
                  <c:v>1.1308002991944521</c:v>
                </c:pt>
                <c:pt idx="412">
                  <c:v>1.089852766370454</c:v>
                </c:pt>
                <c:pt idx="413">
                  <c:v>1.0487962491780247</c:v>
                </c:pt>
                <c:pt idx="414">
                  <c:v>1.0076348532346733</c:v>
                </c:pt>
                <c:pt idx="415">
                  <c:v>0.96637269464568964</c:v>
                </c:pt>
                <c:pt idx="416">
                  <c:v>0.92501389959255098</c:v>
                </c:pt>
                <c:pt idx="417">
                  <c:v>0.88356260392029373</c:v>
                </c:pt>
                <c:pt idx="418">
                  <c:v>0.84202295272394589</c:v>
                </c:pt>
                <c:pt idx="419">
                  <c:v>0.80039909993400726</c:v>
                </c:pt>
                <c:pt idx="420">
                  <c:v>0.75869520790107414</c:v>
                </c:pt>
                <c:pt idx="421">
                  <c:v>0.71691544697959309</c:v>
                </c:pt>
                <c:pt idx="422">
                  <c:v>0.67506399511084336</c:v>
                </c:pt>
                <c:pt idx="423">
                  <c:v>0.63314503740513206</c:v>
                </c:pt>
                <c:pt idx="424">
                  <c:v>0.59116276572330129</c:v>
                </c:pt>
                <c:pt idx="425">
                  <c:v>0.54912137825753216</c:v>
                </c:pt>
                <c:pt idx="426">
                  <c:v>0.50702507911153516</c:v>
                </c:pt>
                <c:pt idx="427">
                  <c:v>0.46487807788014823</c:v>
                </c:pt>
                <c:pt idx="428">
                  <c:v>0.42268458922836855</c:v>
                </c:pt>
                <c:pt idx="429">
                  <c:v>0.38044883246990391</c:v>
                </c:pt>
                <c:pt idx="430">
                  <c:v>0.33817503114523007</c:v>
                </c:pt>
                <c:pt idx="431">
                  <c:v>0.29586741259925509</c:v>
                </c:pt>
                <c:pt idx="432">
                  <c:v>0.25353020755857369</c:v>
                </c:pt>
                <c:pt idx="433">
                  <c:v>0.21116764970841284</c:v>
                </c:pt>
                <c:pt idx="434">
                  <c:v>0.16878397526925165</c:v>
                </c:pt>
                <c:pt idx="435">
                  <c:v>0.1263834225732183</c:v>
                </c:pt>
                <c:pt idx="436">
                  <c:v>8.3970231640244905E-2</c:v>
                </c:pt>
                <c:pt idx="437">
                  <c:v>4.1548643754082452E-2</c:v>
                </c:pt>
                <c:pt idx="438">
                  <c:v>-8.7709896182978236E-4</c:v>
                </c:pt>
                <c:pt idx="439">
                  <c:v>-4.3302753968578626E-2</c:v>
                </c:pt>
                <c:pt idx="440">
                  <c:v>-8.5724078736014245E-2</c:v>
                </c:pt>
                <c:pt idx="441">
                  <c:v>-0.12813683116701274</c:v>
                </c:pt>
                <c:pt idx="442">
                  <c:v>-0.17053677002167489</c:v>
                </c:pt>
                <c:pt idx="443">
                  <c:v>-0.21291965534145024</c:v>
                </c:pt>
                <c:pt idx="444">
                  <c:v>-0.25528124887312204</c:v>
                </c:pt>
                <c:pt idx="445">
                  <c:v>-0.29761731449264206</c:v>
                </c:pt>
                <c:pt idx="446">
                  <c:v>-0.3399236186287245</c:v>
                </c:pt>
                <c:pt idx="447">
                  <c:v>-0.38219593068621471</c:v>
                </c:pt>
                <c:pt idx="448">
                  <c:v>-0.42443002346913189</c:v>
                </c:pt>
                <c:pt idx="449">
                  <c:v>-0.46662167360339074</c:v>
                </c:pt>
                <c:pt idx="450">
                  <c:v>-0.50876666195914122</c:v>
                </c:pt>
                <c:pt idx="451">
                  <c:v>-0.55086077407266476</c:v>
                </c:pt>
                <c:pt idx="452">
                  <c:v>-0.59289980056783198</c:v>
                </c:pt>
                <c:pt idx="453">
                  <c:v>-0.6348795375770222</c:v>
                </c:pt>
                <c:pt idx="454">
                  <c:v>-0.67679578716152089</c:v>
                </c:pt>
                <c:pt idx="455">
                  <c:v>-0.71864435773129631</c:v>
                </c:pt>
                <c:pt idx="456">
                  <c:v>-0.76042106446416868</c:v>
                </c:pt>
                <c:pt idx="457">
                  <c:v>-0.80212172972427309</c:v>
                </c:pt>
                <c:pt idx="458">
                  <c:v>-0.84374218347984131</c:v>
                </c:pt>
                <c:pt idx="459">
                  <c:v>-0.88527826372017582</c:v>
                </c:pt>
                <c:pt idx="460">
                  <c:v>-0.92672581687186961</c:v>
                </c:pt>
                <c:pt idx="461">
                  <c:v>-0.96808069821414511</c:v>
                </c:pt>
                <c:pt idx="462">
                  <c:v>-1.0093387722933285</c:v>
                </c:pt>
                <c:pt idx="463">
                  <c:v>-1.0504959133363976</c:v>
                </c:pt>
                <c:pt idx="464">
                  <c:v>-1.0915480056635412</c:v>
                </c:pt>
                <c:pt idx="465">
                  <c:v>-1.1324909440997408</c:v>
                </c:pt>
                <c:pt idx="466">
                  <c:v>-1.1733206343852678</c:v>
                </c:pt>
                <c:pt idx="467">
                  <c:v>-1.214032993585122</c:v>
                </c:pt>
                <c:pt idx="468">
                  <c:v>-1.2546239504973067</c:v>
                </c:pt>
                <c:pt idx="469">
                  <c:v>-1.2950894460599598</c:v>
                </c:pt>
                <c:pt idx="470">
                  <c:v>-1.3354254337572431</c:v>
                </c:pt>
                <c:pt idx="471">
                  <c:v>-1.3756278800240029</c:v>
                </c:pt>
                <c:pt idx="472">
                  <c:v>-1.4156927646491115</c:v>
                </c:pt>
                <c:pt idx="473">
                  <c:v>-1.4556160811774967</c:v>
                </c:pt>
                <c:pt idx="474">
                  <c:v>-1.495393837310772</c:v>
                </c:pt>
                <c:pt idx="475">
                  <c:v>-1.5350220553064737</c:v>
                </c:pt>
                <c:pt idx="476">
                  <c:v>-1.5744967723758272</c:v>
                </c:pt>
                <c:pt idx="477">
                  <c:v>-1.6138140410800175</c:v>
                </c:pt>
                <c:pt idx="478">
                  <c:v>-1.6529699297249421</c:v>
                </c:pt>
                <c:pt idx="479">
                  <c:v>-1.691960522754363</c:v>
                </c:pt>
                <c:pt idx="480">
                  <c:v>-1.7307819211414726</c:v>
                </c:pt>
                <c:pt idx="481">
                  <c:v>-1.7694302427787796</c:v>
                </c:pt>
                <c:pt idx="482">
                  <c:v>-1.8079016228663305</c:v>
                </c:pt>
                <c:pt idx="483">
                  <c:v>-1.8461922142981733</c:v>
                </c:pt>
                <c:pt idx="484">
                  <c:v>-1.8842981880470762</c:v>
                </c:pt>
                <c:pt idx="485">
                  <c:v>-1.9222157335474175</c:v>
                </c:pt>
                <c:pt idx="486">
                  <c:v>-1.9599410590762434</c:v>
                </c:pt>
                <c:pt idx="487">
                  <c:v>-1.9974703921324422</c:v>
                </c:pt>
                <c:pt idx="488">
                  <c:v>-2.0347999798139793</c:v>
                </c:pt>
                <c:pt idx="489">
                  <c:v>-2.0719260891931972</c:v>
                </c:pt>
                <c:pt idx="490">
                  <c:v>-2.1088450076900926</c:v>
                </c:pt>
                <c:pt idx="491">
                  <c:v>-2.145553043443587</c:v>
                </c:pt>
                <c:pt idx="492">
                  <c:v>-2.1820465256806902</c:v>
                </c:pt>
                <c:pt idx="493">
                  <c:v>-2.2183218050835927</c:v>
                </c:pt>
                <c:pt idx="494">
                  <c:v>-2.2543752541545805</c:v>
                </c:pt>
                <c:pt idx="495">
                  <c:v>-2.2902032675787947</c:v>
                </c:pt>
                <c:pt idx="496">
                  <c:v>-2.3258022625847459</c:v>
                </c:pt>
                <c:pt idx="497">
                  <c:v>-2.3611686793026023</c:v>
                </c:pt>
                <c:pt idx="498">
                  <c:v>-2.3962989811201623</c:v>
                </c:pt>
                <c:pt idx="499">
                  <c:v>-2.4311896550365177</c:v>
                </c:pt>
                <c:pt idx="500">
                  <c:v>-2.4658372120133554</c:v>
                </c:pt>
                <c:pt idx="501">
                  <c:v>-2.5002381873238479</c:v>
                </c:pt>
                <c:pt idx="502">
                  <c:v>-2.5343891408991346</c:v>
                </c:pt>
                <c:pt idx="503">
                  <c:v>-2.568286657672314</c:v>
                </c:pt>
                <c:pt idx="504">
                  <c:v>-2.6019273479199589</c:v>
                </c:pt>
                <c:pt idx="505">
                  <c:v>-2.6353078476010765</c:v>
                </c:pt>
                <c:pt idx="506">
                  <c:v>-2.6684248186935178</c:v>
                </c:pt>
                <c:pt idx="507">
                  <c:v>-2.7012749495277659</c:v>
                </c:pt>
                <c:pt idx="508">
                  <c:v>-2.7338549551181202</c:v>
                </c:pt>
                <c:pt idx="509">
                  <c:v>-2.7661615774911654</c:v>
                </c:pt>
                <c:pt idx="510">
                  <c:v>-2.7981915860115905</c:v>
                </c:pt>
                <c:pt idx="511">
                  <c:v>-2.8299417777052325</c:v>
                </c:pt>
                <c:pt idx="512">
                  <c:v>-2.8614089775793801</c:v>
                </c:pt>
                <c:pt idx="513">
                  <c:v>-2.8925900389402699</c:v>
                </c:pt>
                <c:pt idx="514">
                  <c:v>-2.9234818437077483</c:v>
                </c:pt>
                <c:pt idx="515">
                  <c:v>-2.9540813027270842</c:v>
                </c:pt>
                <c:pt idx="516">
                  <c:v>-2.9843853560778721</c:v>
                </c:pt>
                <c:pt idx="517">
                  <c:v>-3.0143909733800331</c:v>
                </c:pt>
                <c:pt idx="518">
                  <c:v>-3.0440951540968388</c:v>
                </c:pt>
                <c:pt idx="519">
                  <c:v>-3.0734949278349739</c:v>
                </c:pt>
                <c:pt idx="520">
                  <c:v>-3.1025873546415612</c:v>
                </c:pt>
                <c:pt idx="521">
                  <c:v>-3.1313695252981661</c:v>
                </c:pt>
                <c:pt idx="522">
                  <c:v>-3.159838561611708</c:v>
                </c:pt>
                <c:pt idx="523">
                  <c:v>-3.187991616702277</c:v>
                </c:pt>
                <c:pt idx="524">
                  <c:v>-3.2158258752878255</c:v>
                </c:pt>
                <c:pt idx="525">
                  <c:v>-3.243338553965692</c:v>
                </c:pt>
                <c:pt idx="526">
                  <c:v>-3.2705269014909377</c:v>
                </c:pt>
                <c:pt idx="527">
                  <c:v>-3.2973881990514622</c:v>
                </c:pt>
                <c:pt idx="528">
                  <c:v>-3.3239197605398956</c:v>
                </c:pt>
                <c:pt idx="529">
                  <c:v>-3.3501189328221987</c:v>
                </c:pt>
                <c:pt idx="530">
                  <c:v>-3.3759830960029786</c:v>
                </c:pt>
                <c:pt idx="531">
                  <c:v>-3.4015096636874662</c:v>
                </c:pt>
                <c:pt idx="532">
                  <c:v>-3.4266960832401665</c:v>
                </c:pt>
                <c:pt idx="533">
                  <c:v>-3.4515398360401135</c:v>
                </c:pt>
                <c:pt idx="534">
                  <c:v>-3.4760384377327322</c:v>
                </c:pt>
                <c:pt idx="535">
                  <c:v>-3.5001894384782646</c:v>
                </c:pt>
                <c:pt idx="536">
                  <c:v>-3.5239904231967638</c:v>
                </c:pt>
                <c:pt idx="537">
                  <c:v>-3.5474390118095944</c:v>
                </c:pt>
                <c:pt idx="538">
                  <c:v>-3.570532859477431</c:v>
                </c:pt>
                <c:pt idx="539">
                  <c:v>-3.5932696568347544</c:v>
                </c:pt>
                <c:pt idx="540">
                  <c:v>-3.615647130220776</c:v>
                </c:pt>
                <c:pt idx="541">
                  <c:v>-3.6376630419068041</c:v>
                </c:pt>
                <c:pt idx="542">
                  <c:v>-3.6593151903200201</c:v>
                </c:pt>
                <c:pt idx="543">
                  <c:v>-3.6806014102636206</c:v>
                </c:pt>
                <c:pt idx="544">
                  <c:v>-3.7015195731333526</c:v>
                </c:pt>
                <c:pt idx="545">
                  <c:v>-3.7220675871303603</c:v>
                </c:pt>
                <c:pt idx="546">
                  <c:v>-3.7422433974703697</c:v>
                </c:pt>
                <c:pt idx="547">
                  <c:v>-3.7620449865891561</c:v>
                </c:pt>
                <c:pt idx="548">
                  <c:v>-3.7814703743443103</c:v>
                </c:pt>
                <c:pt idx="549">
                  <c:v>-3.8005176182132452</c:v>
                </c:pt>
                <c:pt idx="550">
                  <c:v>-3.8191848134874462</c:v>
                </c:pt>
                <c:pt idx="551">
                  <c:v>-3.8374700934629438</c:v>
                </c:pt>
                <c:pt idx="552">
                  <c:v>-3.8553716296269722</c:v>
                </c:pt>
                <c:pt idx="553">
                  <c:v>-3.8728876318408409</c:v>
                </c:pt>
                <c:pt idx="554">
                  <c:v>-3.8900163485189192</c:v>
                </c:pt>
                <c:pt idx="555">
                  <c:v>-3.9067560668038168</c:v>
                </c:pt>
                <c:pt idx="556">
                  <c:v>-3.9231051127376499</c:v>
                </c:pt>
                <c:pt idx="557">
                  <c:v>-3.939061851429456</c:v>
                </c:pt>
                <c:pt idx="558">
                  <c:v>-3.9546246872186575</c:v>
                </c:pt>
                <c:pt idx="559">
                  <c:v>-3.969792063834662</c:v>
                </c:pt>
                <c:pt idx="560">
                  <c:v>-3.984562464552404</c:v>
                </c:pt>
                <c:pt idx="561">
                  <c:v>-3.9989344123441617</c:v>
                </c:pt>
                <c:pt idx="562">
                  <c:v>-4.0129064700271195</c:v>
                </c:pt>
                <c:pt idx="563">
                  <c:v>-4.026477240407166</c:v>
                </c:pt>
                <c:pt idx="564">
                  <c:v>-4.0396453664185312</c:v>
                </c:pt>
                <c:pt idx="565">
                  <c:v>-4.0524095312596264</c:v>
                </c:pt>
                <c:pt idx="566">
                  <c:v>-4.0647684585245942</c:v>
                </c:pt>
                <c:pt idx="567">
                  <c:v>-4.0767209123310169</c:v>
                </c:pt>
                <c:pt idx="568">
                  <c:v>-4.0882656974434388</c:v>
                </c:pt>
                <c:pt idx="569">
                  <c:v>-4.0994016593930036</c:v>
                </c:pt>
                <c:pt idx="570">
                  <c:v>-4.1101276845927881</c:v>
                </c:pt>
                <c:pt idx="571">
                  <c:v>-4.1204427004492175</c:v>
                </c:pt>
                <c:pt idx="572">
                  <c:v>-4.1303456754692816</c:v>
                </c:pt>
                <c:pt idx="573">
                  <c:v>-4.1398356193637333</c:v>
                </c:pt>
                <c:pt idx="574">
                  <c:v>-4.1489115831461181</c:v>
                </c:pt>
                <c:pt idx="575">
                  <c:v>-4.1575726592275943</c:v>
                </c:pt>
                <c:pt idx="576">
                  <c:v>-4.1658179815077805</c:v>
                </c:pt>
                <c:pt idx="577">
                  <c:v>-4.1736467254613112</c:v>
                </c:pt>
                <c:pt idx="578">
                  <c:v>-4.1810581082203386</c:v>
                </c:pt>
                <c:pt idx="579">
                  <c:v>-4.18805138865274</c:v>
                </c:pt>
                <c:pt idx="580">
                  <c:v>-4.1946258674363062</c:v>
                </c:pt>
                <c:pt idx="581">
                  <c:v>-4.2007808871286336</c:v>
                </c:pt>
                <c:pt idx="582">
                  <c:v>-4.206515832232899</c:v>
                </c:pt>
                <c:pt idx="583">
                  <c:v>-4.2118301292593534</c:v>
                </c:pt>
                <c:pt idx="584">
                  <c:v>-4.2167232467827285</c:v>
                </c:pt>
                <c:pt idx="585">
                  <c:v>-4.2211946954953454</c:v>
                </c:pt>
                <c:pt idx="586">
                  <c:v>-4.2252440282560713</c:v>
                </c:pt>
                <c:pt idx="587">
                  <c:v>-4.2288708401349933</c:v>
                </c:pt>
                <c:pt idx="588">
                  <c:v>-4.2320747684539484</c:v>
                </c:pt>
                <c:pt idx="589">
                  <c:v>-4.234855492822776</c:v>
                </c:pt>
                <c:pt idx="590">
                  <c:v>-4.2372127351713544</c:v>
                </c:pt>
                <c:pt idx="591">
                  <c:v>-4.2391462597774154</c:v>
                </c:pt>
                <c:pt idx="592">
                  <c:v>-4.240655873290109</c:v>
                </c:pt>
                <c:pt idx="593">
                  <c:v>-4.2417414247493417</c:v>
                </c:pt>
                <c:pt idx="594">
                  <c:v>-4.2424028056008725</c:v>
                </c:pt>
                <c:pt idx="595">
                  <c:v>-4.2426399497071658</c:v>
                </c:pt>
                <c:pt idx="596">
                  <c:v>-4.2424528333540108</c:v>
                </c:pt>
                <c:pt idx="597">
                  <c:v>-4.2418414752528859</c:v>
                </c:pt>
                <c:pt idx="598">
                  <c:v>-4.2408059365390915</c:v>
                </c:pt>
                <c:pt idx="599">
                  <c:v>-4.2393463207656374</c:v>
                </c:pt>
                <c:pt idx="600">
                  <c:v>-4.2374627738928821</c:v>
                </c:pt>
                <c:pt idx="601">
                  <c:v>-4.2351554842739461</c:v>
                </c:pt>
                <c:pt idx="602">
                  <c:v>-4.232424682635866</c:v>
                </c:pt>
                <c:pt idx="603">
                  <c:v>-4.229270642056532</c:v>
                </c:pt>
                <c:pt idx="604">
                  <c:v>-4.2256936779373726</c:v>
                </c:pt>
                <c:pt idx="605">
                  <c:v>-4.2216941479718182</c:v>
                </c:pt>
                <c:pt idx="606">
                  <c:v>-4.2172724521095351</c:v>
                </c:pt>
                <c:pt idx="607">
                  <c:v>-4.2124290325164218</c:v>
                </c:pt>
                <c:pt idx="608">
                  <c:v>-4.2071643735304027</c:v>
                </c:pt>
                <c:pt idx="609">
                  <c:v>-4.2014790016129888</c:v>
                </c:pt>
                <c:pt idx="610">
                  <c:v>-4.1953734852966358</c:v>
                </c:pt>
                <c:pt idx="611">
                  <c:v>-4.188848435127885</c:v>
                </c:pt>
                <c:pt idx="612">
                  <c:v>-4.1819045036063169</c:v>
                </c:pt>
                <c:pt idx="613">
                  <c:v>-4.1745423851192971</c:v>
                </c:pt>
                <c:pt idx="614">
                  <c:v>-4.1667628158725396</c:v>
                </c:pt>
                <c:pt idx="615">
                  <c:v>-4.1585665738164845</c:v>
                </c:pt>
                <c:pt idx="616">
                  <c:v>-4.1499544785685103</c:v>
                </c:pt>
                <c:pt idx="617">
                  <c:v>-4.1409273913309619</c:v>
                </c:pt>
                <c:pt idx="618">
                  <c:v>-4.1314862148050402</c:v>
                </c:pt>
                <c:pt idx="619">
                  <c:v>-4.1216318931005338</c:v>
                </c:pt>
                <c:pt idx="620">
                  <c:v>-4.1113654116413993</c:v>
                </c:pt>
                <c:pt idx="621">
                  <c:v>-4.1006877970672262</c:v>
                </c:pt>
                <c:pt idx="622">
                  <c:v>-4.0896001171305745</c:v>
                </c:pt>
                <c:pt idx="623">
                  <c:v>-4.0781034805901992</c:v>
                </c:pt>
                <c:pt idx="624">
                  <c:v>-4.0661990371001711</c:v>
                </c:pt>
                <c:pt idx="625">
                  <c:v>-4.0538879770949245</c:v>
                </c:pt>
                <c:pt idx="626">
                  <c:v>-4.0411715316701944</c:v>
                </c:pt>
                <c:pt idx="627">
                  <c:v>-4.0280509724599298</c:v>
                </c:pt>
                <c:pt idx="628">
                  <c:v>-4.0145276115091164</c:v>
                </c:pt>
                <c:pt idx="629">
                  <c:v>-4.0006028011425832</c:v>
                </c:pt>
                <c:pt idx="630">
                  <c:v>-3.9862779338297574</c:v>
                </c:pt>
                <c:pt idx="631">
                  <c:v>-3.9715544420454374</c:v>
                </c:pt>
                <c:pt idx="632">
                  <c:v>-3.9564337981265298</c:v>
                </c:pt>
                <c:pt idx="633">
                  <c:v>-3.9409175141248278</c:v>
                </c:pt>
                <c:pt idx="634">
                  <c:v>-3.9250071416557999</c:v>
                </c:pt>
                <c:pt idx="635">
                  <c:v>-3.9087042717434333</c:v>
                </c:pt>
                <c:pt idx="636">
                  <c:v>-3.8920105346611367</c:v>
                </c:pt>
                <c:pt idx="637">
                  <c:v>-3.8749275997687036</c:v>
                </c:pt>
                <c:pt idx="638">
                  <c:v>-3.8574571753453917</c:v>
                </c:pt>
                <c:pt idx="639">
                  <c:v>-3.8396010084190797</c:v>
                </c:pt>
                <c:pt idx="640">
                  <c:v>-3.8213608845915843</c:v>
                </c:pt>
                <c:pt idx="641">
                  <c:v>-3.802738627860085</c:v>
                </c:pt>
                <c:pt idx="642">
                  <c:v>-3.7837361004347407</c:v>
                </c:pt>
                <c:pt idx="643">
                  <c:v>-3.7643552025524532</c:v>
                </c:pt>
                <c:pt idx="644">
                  <c:v>-3.7445978722868638</c:v>
                </c:pt>
                <c:pt idx="645">
                  <c:v>-3.7244660853545319</c:v>
                </c:pt>
                <c:pt idx="646">
                  <c:v>-3.7039618549173774</c:v>
                </c:pt>
                <c:pt idx="647">
                  <c:v>-3.6830872313813567</c:v>
                </c:pt>
                <c:pt idx="648">
                  <c:v>-3.6618443021914491</c:v>
                </c:pt>
                <c:pt idx="649">
                  <c:v>-3.6402351916228248</c:v>
                </c:pt>
                <c:pt idx="650">
                  <c:v>-3.6182620605685591</c:v>
                </c:pt>
                <c:pt idx="651">
                  <c:v>-3.5959271063234435</c:v>
                </c:pt>
                <c:pt idx="652">
                  <c:v>-3.5732325623642951</c:v>
                </c:pt>
                <c:pt idx="653">
                  <c:v>-3.5501806981265904</c:v>
                </c:pt>
                <c:pt idx="654">
                  <c:v>-3.5267738187775493</c:v>
                </c:pt>
                <c:pt idx="655">
                  <c:v>-3.503014264985596</c:v>
                </c:pt>
                <c:pt idx="656">
                  <c:v>-3.4789044126863176</c:v>
                </c:pt>
                <c:pt idx="657">
                  <c:v>-3.4544466728448437</c:v>
                </c:pt>
                <c:pt idx="658">
                  <c:v>-3.4296434912147835</c:v>
                </c:pt>
                <c:pt idx="659">
                  <c:v>-3.4044973480936265</c:v>
                </c:pt>
                <c:pt idx="660">
                  <c:v>-3.3790107580747337</c:v>
                </c:pt>
                <c:pt idx="661">
                  <c:v>-3.3531862697958661</c:v>
                </c:pt>
                <c:pt idx="662">
                  <c:v>-3.327026465684332</c:v>
                </c:pt>
                <c:pt idx="663">
                  <c:v>-3.3005339616987395</c:v>
                </c:pt>
                <c:pt idx="664">
                  <c:v>-3.2737114070674158</c:v>
                </c:pt>
                <c:pt idx="665">
                  <c:v>-3.2465614840234713</c:v>
                </c:pt>
                <c:pt idx="666">
                  <c:v>-3.2190869075365787</c:v>
                </c:pt>
                <c:pt idx="667">
                  <c:v>-3.191290425041498</c:v>
                </c:pt>
                <c:pt idx="668">
                  <c:v>-3.1631748161633104</c:v>
                </c:pt>
                <c:pt idx="669">
                  <c:v>-3.134742892439482</c:v>
                </c:pt>
                <c:pt idx="670">
                  <c:v>-3.1059974970386812</c:v>
                </c:pt>
                <c:pt idx="671">
                  <c:v>-3.0769415044765025</c:v>
                </c:pt>
                <c:pt idx="672">
                  <c:v>-3.0475778203279824</c:v>
                </c:pt>
                <c:pt idx="673">
                  <c:v>-3.0179093809370716</c:v>
                </c:pt>
                <c:pt idx="674">
                  <c:v>-2.9879391531230128</c:v>
                </c:pt>
                <c:pt idx="675">
                  <c:v>-2.9576701338835543</c:v>
                </c:pt>
                <c:pt idx="676">
                  <c:v>-2.9271053500954238</c:v>
                </c:pt>
                <c:pt idx="677">
                  <c:v>-2.896247858211527</c:v>
                </c:pt>
                <c:pt idx="678">
                  <c:v>-2.865100743955344</c:v>
                </c:pt>
                <c:pt idx="679">
                  <c:v>-2.8336671220123413</c:v>
                </c:pt>
                <c:pt idx="680">
                  <c:v>-2.8019501357185193</c:v>
                </c:pt>
                <c:pt idx="681">
                  <c:v>-2.7699529567460752</c:v>
                </c:pt>
                <c:pt idx="682">
                  <c:v>-2.7376787847862407</c:v>
                </c:pt>
                <c:pt idx="683">
                  <c:v>-2.7051308472293218</c:v>
                </c:pt>
                <c:pt idx="684">
                  <c:v>-2.6723123988419477</c:v>
                </c:pt>
                <c:pt idx="685">
                  <c:v>-2.6392267214416094</c:v>
                </c:pt>
                <c:pt idx="686">
                  <c:v>-2.6058771235684723</c:v>
                </c:pt>
                <c:pt idx="687">
                  <c:v>-2.5722669401545386</c:v>
                </c:pt>
                <c:pt idx="688">
                  <c:v>-2.5383995321901374</c:v>
                </c:pt>
                <c:pt idx="689">
                  <c:v>-2.5042782863878439</c:v>
                </c:pt>
                <c:pt idx="690">
                  <c:v>-2.4699066148437994</c:v>
                </c:pt>
                <c:pt idx="691">
                  <c:v>-2.4352879546965225</c:v>
                </c:pt>
                <c:pt idx="692">
                  <c:v>-2.400425767783176</c:v>
                </c:pt>
                <c:pt idx="693">
                  <c:v>-2.365323540293399</c:v>
                </c:pt>
                <c:pt idx="694">
                  <c:v>-2.3299847824206861</c:v>
                </c:pt>
                <c:pt idx="695">
                  <c:v>-2.2944130280113821</c:v>
                </c:pt>
                <c:pt idx="696">
                  <c:v>-2.2586118342112811</c:v>
                </c:pt>
                <c:pt idx="697">
                  <c:v>-2.2225847811099642</c:v>
                </c:pt>
                <c:pt idx="698">
                  <c:v>-2.1863354713826495</c:v>
                </c:pt>
                <c:pt idx="699">
                  <c:v>-2.1498675299301362</c:v>
                </c:pt>
                <c:pt idx="700">
                  <c:v>-2.1131846035161774</c:v>
                </c:pt>
                <c:pt idx="701">
                  <c:v>-2.0762903604028518</c:v>
                </c:pt>
                <c:pt idx="702">
                  <c:v>-2.0391884899837218</c:v>
                </c:pt>
                <c:pt idx="703">
                  <c:v>-2.0018827024149113</c:v>
                </c:pt>
                <c:pt idx="704">
                  <c:v>-1.9643767282440865</c:v>
                </c:pt>
                <c:pt idx="705">
                  <c:v>-1.9266743180374155</c:v>
                </c:pt>
                <c:pt idx="706">
                  <c:v>-1.8887792420044938</c:v>
                </c:pt>
                <c:pt idx="707">
                  <c:v>-1.850695289621356</c:v>
                </c:pt>
                <c:pt idx="708">
                  <c:v>-1.8124262692514903</c:v>
                </c:pt>
                <c:pt idx="709">
                  <c:v>-1.773976007765053</c:v>
                </c:pt>
                <c:pt idx="710">
                  <c:v>-1.7353483501561442</c:v>
                </c:pt>
                <c:pt idx="711">
                  <c:v>-1.6965471591583454</c:v>
                </c:pt>
                <c:pt idx="712">
                  <c:v>-1.6575763148584119</c:v>
                </c:pt>
                <c:pt idx="713">
                  <c:v>-1.618439714308298</c:v>
                </c:pt>
                <c:pt idx="714">
                  <c:v>-1.5791412711354522</c:v>
                </c:pt>
                <c:pt idx="715">
                  <c:v>-1.5396849151514393</c:v>
                </c:pt>
                <c:pt idx="716">
                  <c:v>-1.5000745919589782</c:v>
                </c:pt>
                <c:pt idx="717">
                  <c:v>-1.4603142625573755</c:v>
                </c:pt>
                <c:pt idx="718">
                  <c:v>-1.4204079029464449</c:v>
                </c:pt>
                <c:pt idx="719">
                  <c:v>-1.3803595037288854</c:v>
                </c:pt>
                <c:pt idx="720">
                  <c:v>-1.3401730697112559</c:v>
                </c:pt>
                <c:pt idx="721">
                  <c:v>-1.2998526195034554</c:v>
                </c:pt>
                <c:pt idx="722">
                  <c:v>-1.259402185116915</c:v>
                </c:pt>
                <c:pt idx="723">
                  <c:v>-1.218825811561401</c:v>
                </c:pt>
                <c:pt idx="724">
                  <c:v>-1.1781275564403724</c:v>
                </c:pt>
                <c:pt idx="725">
                  <c:v>-1.1373114895454766</c:v>
                </c:pt>
                <c:pt idx="726">
                  <c:v>-1.0963816924493757</c:v>
                </c:pt>
                <c:pt idx="727">
                  <c:v>-1.0553422580976817</c:v>
                </c:pt>
                <c:pt idx="728">
                  <c:v>-1.0141972903996268</c:v>
                </c:pt>
                <c:pt idx="729">
                  <c:v>-0.97295090381768989</c:v>
                </c:pt>
                <c:pt idx="730">
                  <c:v>-0.93160722295616838</c:v>
                </c:pt>
                <c:pt idx="731">
                  <c:v>-0.89017038214868049</c:v>
                </c:pt>
                <c:pt idx="732">
                  <c:v>-0.84864452504478782</c:v>
                </c:pt>
                <c:pt idx="733">
                  <c:v>-0.80703380419558823</c:v>
                </c:pt>
                <c:pt idx="734">
                  <c:v>-0.76534238063850235</c:v>
                </c:pt>
                <c:pt idx="735">
                  <c:v>-0.72357442348112866</c:v>
                </c:pt>
                <c:pt idx="736">
                  <c:v>-0.68173410948438706</c:v>
                </c:pt>
                <c:pt idx="737">
                  <c:v>-0.63982562264480314</c:v>
                </c:pt>
                <c:pt idx="738">
                  <c:v>-0.59785315377614845</c:v>
                </c:pt>
                <c:pt idx="739">
                  <c:v>-0.55582090009031804</c:v>
                </c:pt>
                <c:pt idx="740">
                  <c:v>-0.51373306477766478</c:v>
                </c:pt>
                <c:pt idx="741">
                  <c:v>-0.4715938565866396</c:v>
                </c:pt>
                <c:pt idx="742">
                  <c:v>-0.42940748940295304</c:v>
                </c:pt>
                <c:pt idx="743">
                  <c:v>-0.38717818182816455</c:v>
                </c:pt>
                <c:pt idx="744">
                  <c:v>-0.34491015675784059</c:v>
                </c:pt>
                <c:pt idx="745">
                  <c:v>-0.30260764095926512</c:v>
                </c:pt>
                <c:pt idx="746">
                  <c:v>-0.26027486464880722</c:v>
                </c:pt>
                <c:pt idx="747">
                  <c:v>-0.21791606106873435</c:v>
                </c:pt>
                <c:pt idx="748">
                  <c:v>-0.17553546606415826</c:v>
                </c:pt>
                <c:pt idx="749">
                  <c:v>-0.13313731765924727</c:v>
                </c:pt>
                <c:pt idx="750">
                  <c:v>-9.0725855633521549E-2</c:v>
                </c:pt>
                <c:pt idx="751">
                  <c:v>-4.8305321097833309E-2</c:v>
                </c:pt>
                <c:pt idx="752">
                  <c:v>-5.8799560702971305E-3</c:v>
                </c:pt>
                <c:pt idx="753">
                  <c:v>3.6545996947953671E-2</c:v>
                </c:pt>
                <c:pt idx="754">
                  <c:v>7.8968295396960805E-2</c:v>
                </c:pt>
                <c:pt idx="755">
                  <c:v>0.1213826970822387</c:v>
                </c:pt>
                <c:pt idx="756">
                  <c:v>0.16378496059895653</c:v>
                </c:pt>
                <c:pt idx="757">
                  <c:v>0.20617084575610145</c:v>
                </c:pt>
                <c:pt idx="758">
                  <c:v>0.24853611400047926</c:v>
                </c:pt>
                <c:pt idx="759">
                  <c:v>0.29087652884056975</c:v>
                </c:pt>
                <c:pt idx="760">
                  <c:v>0.33318785627017622</c:v>
                </c:pt>
                <c:pt idx="761">
                  <c:v>0.3754658651918038</c:v>
                </c:pt>
                <c:pt idx="762">
                  <c:v>0.41770632783980688</c:v>
                </c:pt>
                <c:pt idx="763">
                  <c:v>0.45990502020310969</c:v>
                </c:pt>
                <c:pt idx="764">
                  <c:v>0.50205772244764879</c:v>
                </c:pt>
                <c:pt idx="765">
                  <c:v>0.54416021933831937</c:v>
                </c:pt>
                <c:pt idx="766">
                  <c:v>0.58620830066052165</c:v>
                </c:pt>
                <c:pt idx="767">
                  <c:v>0.62819776164116303</c:v>
                </c:pt>
                <c:pt idx="768">
                  <c:v>0.67012440336914048</c:v>
                </c:pt>
                <c:pt idx="769">
                  <c:v>0.71198403321521231</c:v>
                </c:pt>
                <c:pt idx="770">
                  <c:v>0.75377246525123998</c:v>
                </c:pt>
                <c:pt idx="771">
                  <c:v>0.79548552066892508</c:v>
                </c:pt>
                <c:pt idx="772">
                  <c:v>0.83711902819744555</c:v>
                </c:pt>
                <c:pt idx="773">
                  <c:v>0.87866882452074691</c:v>
                </c:pt>
                <c:pt idx="774">
                  <c:v>0.92013075469381411</c:v>
                </c:pt>
                <c:pt idx="775">
                  <c:v>0.96150067255818117</c:v>
                </c:pt>
                <c:pt idx="776">
                  <c:v>1.0027744411565478</c:v>
                </c:pt>
                <c:pt idx="777">
                  <c:v>1.0439479331464376</c:v>
                </c:pt>
                <c:pt idx="778">
                  <c:v>1.0850170312129701</c:v>
                </c:pt>
                <c:pt idx="779">
                  <c:v>1.1259776284805558</c:v>
                </c:pt>
                <c:pt idx="780">
                  <c:v>1.1668256289236048</c:v>
                </c:pt>
                <c:pt idx="781">
                  <c:v>1.2075569477761128</c:v>
                </c:pt>
                <c:pt idx="782">
                  <c:v>1.2481675119401408</c:v>
                </c:pt>
                <c:pt idx="783">
                  <c:v>1.2886532603931076</c:v>
                </c:pt>
                <c:pt idx="784">
                  <c:v>1.3290101445939091</c:v>
                </c:pt>
                <c:pt idx="785">
                  <c:v>1.3692341288877559</c:v>
                </c:pt>
                <c:pt idx="786">
                  <c:v>1.4093211909097423</c:v>
                </c:pt>
                <c:pt idx="787">
                  <c:v>1.4492673219870644</c:v>
                </c:pt>
                <c:pt idx="788">
                  <c:v>1.4890685275399067</c:v>
                </c:pt>
                <c:pt idx="789">
                  <c:v>1.5287208274808812</c:v>
                </c:pt>
                <c:pt idx="790">
                  <c:v>1.568220256613041</c:v>
                </c:pt>
                <c:pt idx="791">
                  <c:v>1.6075628650263816</c:v>
                </c:pt>
                <c:pt idx="792">
                  <c:v>1.6467447184928512</c:v>
                </c:pt>
                <c:pt idx="793">
                  <c:v>1.6857618988597538</c:v>
                </c:pt>
                <c:pt idx="794">
                  <c:v>1.7246105044415678</c:v>
                </c:pt>
                <c:pt idx="795">
                  <c:v>1.7632866504100702</c:v>
                </c:pt>
                <c:pt idx="796">
                  <c:v>1.8017864691829737</c:v>
                </c:pt>
                <c:pt idx="797">
                  <c:v>1.8401061108104393</c:v>
                </c:pt>
                <c:pt idx="798">
                  <c:v>1.8782417433602401</c:v>
                </c:pt>
                <c:pt idx="799">
                  <c:v>1.9161895533009015</c:v>
                </c:pt>
                <c:pt idx="800">
                  <c:v>1.9539457458830554</c:v>
                </c:pt>
                <c:pt idx="801">
                  <c:v>1.9915065455189003</c:v>
                </c:pt>
                <c:pt idx="802">
                  <c:v>2.0288681961597796</c:v>
                </c:pt>
                <c:pt idx="803">
                  <c:v>2.0660269616717546</c:v>
                </c:pt>
                <c:pt idx="804">
                  <c:v>2.1029791262092523</c:v>
                </c:pt>
                <c:pt idx="805">
                  <c:v>2.1397209945866029</c:v>
                </c:pt>
                <c:pt idx="806">
                  <c:v>2.1762488926475925</c:v>
                </c:pt>
                <c:pt idx="807">
                  <c:v>2.2125591676328451</c:v>
                </c:pt>
                <c:pt idx="808">
                  <c:v>2.2486481885451317</c:v>
                </c:pt>
                <c:pt idx="809">
                  <c:v>2.2845123465124337</c:v>
                </c:pt>
                <c:pt idx="810">
                  <c:v>2.3201480551488358</c:v>
                </c:pt>
                <c:pt idx="811">
                  <c:v>2.3555517509131727</c:v>
                </c:pt>
                <c:pt idx="812">
                  <c:v>2.3907198934653722</c:v>
                </c:pt>
                <c:pt idx="813">
                  <c:v>2.4256489660204874</c:v>
                </c:pt>
                <c:pt idx="814">
                  <c:v>2.460335475700365</c:v>
                </c:pt>
                <c:pt idx="815">
                  <c:v>2.4947759538829488</c:v>
                </c:pt>
                <c:pt idx="816">
                  <c:v>2.5289669565491111</c:v>
                </c:pt>
                <c:pt idx="817">
                  <c:v>2.5629050646270897</c:v>
                </c:pt>
                <c:pt idx="818">
                  <c:v>2.5965868843343496</c:v>
                </c:pt>
                <c:pt idx="819">
                  <c:v>2.630009047516995</c:v>
                </c:pt>
                <c:pt idx="820">
                  <c:v>2.6631682119865197</c:v>
                </c:pt>
                <c:pt idx="821">
                  <c:v>2.6960610618541749</c:v>
                </c:pt>
                <c:pt idx="822">
                  <c:v>2.7286843078623608</c:v>
                </c:pt>
                <c:pt idx="823">
                  <c:v>2.7610346877136536</c:v>
                </c:pt>
                <c:pt idx="824">
                  <c:v>2.7931089663970292</c:v>
                </c:pt>
                <c:pt idx="825">
                  <c:v>2.8249039365113511</c:v>
                </c:pt>
                <c:pt idx="826">
                  <c:v>2.8564164185860954</c:v>
                </c:pt>
                <c:pt idx="827">
                  <c:v>2.8876432613993255</c:v>
                </c:pt>
                <c:pt idx="828">
                  <c:v>2.9185813422927742</c:v>
                </c:pt>
                <c:pt idx="829">
                  <c:v>2.9492275674841393</c:v>
                </c:pt>
                <c:pt idx="830">
                  <c:v>2.979578872376432</c:v>
                </c:pt>
                <c:pt idx="831">
                  <c:v>3.0096322218644671</c:v>
                </c:pt>
                <c:pt idx="832">
                  <c:v>3.0393846106383311</c:v>
                </c:pt>
                <c:pt idx="833">
                  <c:v>3.0688330634839458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DE8-4AD7-BCF4-F319A1206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4774736"/>
        <c:axId val="1714781456"/>
      </c:scatterChart>
      <c:valAx>
        <c:axId val="1714768976"/>
        <c:scaling>
          <c:orientation val="minMax"/>
          <c:max val="7.0000000000000019E-3"/>
          <c:min val="-1.5000000000000005E-3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4776656"/>
        <c:crosses val="autoZero"/>
        <c:crossBetween val="midCat"/>
      </c:valAx>
      <c:valAx>
        <c:axId val="171477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4768976"/>
        <c:crosses val="autoZero"/>
        <c:crossBetween val="midCat"/>
      </c:valAx>
      <c:valAx>
        <c:axId val="17147814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4774736"/>
        <c:crosses val="max"/>
        <c:crossBetween val="midCat"/>
      </c:valAx>
      <c:valAx>
        <c:axId val="171477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4781456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/>
              <a:t>Przebiegi wartości chwilowych napięcia i prądu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Arkusz1!$F$1</c:f>
              <c:strCache>
                <c:ptCount val="1"/>
                <c:pt idx="0">
                  <c:v>e(t)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Arkusz1!$E$2:$E$845</c:f>
              <c:numCache>
                <c:formatCode>General</c:formatCode>
                <c:ptCount val="844"/>
                <c:pt idx="0">
                  <c:v>-1.5E-3</c:v>
                </c:pt>
                <c:pt idx="1">
                  <c:v>-1.49E-3</c:v>
                </c:pt>
                <c:pt idx="2">
                  <c:v>-1.48E-3</c:v>
                </c:pt>
                <c:pt idx="3">
                  <c:v>-1.47E-3</c:v>
                </c:pt>
                <c:pt idx="4">
                  <c:v>-1.4599999999999999E-3</c:v>
                </c:pt>
                <c:pt idx="5">
                  <c:v>-1.4499999999999999E-3</c:v>
                </c:pt>
                <c:pt idx="6">
                  <c:v>-1.4400000000000001E-3</c:v>
                </c:pt>
                <c:pt idx="7">
                  <c:v>-1.4300000000000001E-3</c:v>
                </c:pt>
                <c:pt idx="8">
                  <c:v>-1.42E-3</c:v>
                </c:pt>
                <c:pt idx="9">
                  <c:v>-1.41E-3</c:v>
                </c:pt>
                <c:pt idx="10">
                  <c:v>-1.4E-3</c:v>
                </c:pt>
                <c:pt idx="11">
                  <c:v>-1.39E-3</c:v>
                </c:pt>
                <c:pt idx="12">
                  <c:v>-1.3799999999999999E-3</c:v>
                </c:pt>
                <c:pt idx="13">
                  <c:v>-1.3699999999999999E-3</c:v>
                </c:pt>
                <c:pt idx="14">
                  <c:v>-1.3600000000000001E-3</c:v>
                </c:pt>
                <c:pt idx="15">
                  <c:v>-1.3500000000000001E-3</c:v>
                </c:pt>
                <c:pt idx="16">
                  <c:v>-1.34E-3</c:v>
                </c:pt>
                <c:pt idx="17">
                  <c:v>-1.33E-3</c:v>
                </c:pt>
                <c:pt idx="18">
                  <c:v>-1.32E-3</c:v>
                </c:pt>
                <c:pt idx="19">
                  <c:v>-1.31E-3</c:v>
                </c:pt>
                <c:pt idx="20">
                  <c:v>-1.2999999999999999E-3</c:v>
                </c:pt>
                <c:pt idx="21">
                  <c:v>-1.2899999999999999E-3</c:v>
                </c:pt>
                <c:pt idx="22">
                  <c:v>-1.2800000000000001E-3</c:v>
                </c:pt>
                <c:pt idx="23">
                  <c:v>-1.2700000000000001E-3</c:v>
                </c:pt>
                <c:pt idx="24">
                  <c:v>-1.2600000000000001E-3</c:v>
                </c:pt>
                <c:pt idx="25">
                  <c:v>-1.25E-3</c:v>
                </c:pt>
                <c:pt idx="26">
                  <c:v>-1.24E-3</c:v>
                </c:pt>
                <c:pt idx="27">
                  <c:v>-1.23E-3</c:v>
                </c:pt>
                <c:pt idx="28">
                  <c:v>-1.2199999999999999E-3</c:v>
                </c:pt>
                <c:pt idx="29">
                  <c:v>-1.2099999999999999E-3</c:v>
                </c:pt>
                <c:pt idx="30">
                  <c:v>-1.1999999999999999E-3</c:v>
                </c:pt>
                <c:pt idx="31">
                  <c:v>-1.1900000000000001E-3</c:v>
                </c:pt>
                <c:pt idx="32">
                  <c:v>-1.1800000000000001E-3</c:v>
                </c:pt>
                <c:pt idx="33">
                  <c:v>-1.17E-3</c:v>
                </c:pt>
                <c:pt idx="34">
                  <c:v>-1.16E-3</c:v>
                </c:pt>
                <c:pt idx="35">
                  <c:v>-1.15E-3</c:v>
                </c:pt>
                <c:pt idx="36">
                  <c:v>-1.14E-3</c:v>
                </c:pt>
                <c:pt idx="37">
                  <c:v>-1.1299999999999999E-3</c:v>
                </c:pt>
                <c:pt idx="38">
                  <c:v>-1.1199999999999999E-3</c:v>
                </c:pt>
                <c:pt idx="39">
                  <c:v>-1.1100000000000001E-3</c:v>
                </c:pt>
                <c:pt idx="40">
                  <c:v>-1.1000000000000001E-3</c:v>
                </c:pt>
                <c:pt idx="41">
                  <c:v>-1.09E-3</c:v>
                </c:pt>
                <c:pt idx="42">
                  <c:v>-1.08E-3</c:v>
                </c:pt>
                <c:pt idx="43">
                  <c:v>-1.07E-3</c:v>
                </c:pt>
                <c:pt idx="44">
                  <c:v>-1.06E-3</c:v>
                </c:pt>
                <c:pt idx="45">
                  <c:v>-1.0499999999999999E-3</c:v>
                </c:pt>
                <c:pt idx="46">
                  <c:v>-1.0399999999999999E-3</c:v>
                </c:pt>
                <c:pt idx="47">
                  <c:v>-1.0300000000000001E-3</c:v>
                </c:pt>
                <c:pt idx="48">
                  <c:v>-1.0200000000000001E-3</c:v>
                </c:pt>
                <c:pt idx="49">
                  <c:v>-1.01E-3</c:v>
                </c:pt>
                <c:pt idx="50">
                  <c:v>-9.9999999999999894E-4</c:v>
                </c:pt>
                <c:pt idx="51">
                  <c:v>-9.8999999999999891E-4</c:v>
                </c:pt>
                <c:pt idx="52">
                  <c:v>-9.799999999999991E-4</c:v>
                </c:pt>
                <c:pt idx="53">
                  <c:v>-9.6999999999999897E-4</c:v>
                </c:pt>
                <c:pt idx="54">
                  <c:v>-9.5999999999999905E-4</c:v>
                </c:pt>
                <c:pt idx="55">
                  <c:v>-9.4999999999999902E-4</c:v>
                </c:pt>
                <c:pt idx="56">
                  <c:v>-9.39999999999999E-4</c:v>
                </c:pt>
                <c:pt idx="57">
                  <c:v>-9.2999999999999897E-4</c:v>
                </c:pt>
                <c:pt idx="58">
                  <c:v>-9.1999999999999797E-4</c:v>
                </c:pt>
                <c:pt idx="59">
                  <c:v>-9.0999999999999805E-4</c:v>
                </c:pt>
                <c:pt idx="60">
                  <c:v>-8.9999999999999802E-4</c:v>
                </c:pt>
                <c:pt idx="61">
                  <c:v>-8.89999999999998E-4</c:v>
                </c:pt>
                <c:pt idx="62">
                  <c:v>-8.7999999999999797E-4</c:v>
                </c:pt>
                <c:pt idx="63">
                  <c:v>-8.6999999999999805E-4</c:v>
                </c:pt>
                <c:pt idx="64">
                  <c:v>-8.5999999999999803E-4</c:v>
                </c:pt>
                <c:pt idx="65">
                  <c:v>-8.49999999999998E-4</c:v>
                </c:pt>
                <c:pt idx="66">
                  <c:v>-8.3999999999999797E-4</c:v>
                </c:pt>
                <c:pt idx="67">
                  <c:v>-8.2999999999999795E-4</c:v>
                </c:pt>
                <c:pt idx="68">
                  <c:v>-8.1999999999999803E-4</c:v>
                </c:pt>
                <c:pt idx="69">
                  <c:v>-8.09999999999998E-4</c:v>
                </c:pt>
                <c:pt idx="70">
                  <c:v>-7.9999999999999798E-4</c:v>
                </c:pt>
                <c:pt idx="71">
                  <c:v>-7.8999999999999795E-4</c:v>
                </c:pt>
                <c:pt idx="72">
                  <c:v>-7.7999999999999803E-4</c:v>
                </c:pt>
                <c:pt idx="73">
                  <c:v>-7.6999999999999801E-4</c:v>
                </c:pt>
                <c:pt idx="74">
                  <c:v>-7.5999999999999798E-4</c:v>
                </c:pt>
                <c:pt idx="75">
                  <c:v>-7.4999999999999796E-4</c:v>
                </c:pt>
                <c:pt idx="76">
                  <c:v>-7.3999999999999804E-4</c:v>
                </c:pt>
                <c:pt idx="77">
                  <c:v>-7.2999999999999801E-4</c:v>
                </c:pt>
                <c:pt idx="78">
                  <c:v>-7.1999999999999799E-4</c:v>
                </c:pt>
                <c:pt idx="79">
                  <c:v>-7.0999999999999796E-4</c:v>
                </c:pt>
                <c:pt idx="80">
                  <c:v>-6.9999999999999804E-4</c:v>
                </c:pt>
                <c:pt idx="81">
                  <c:v>-6.8999999999999802E-4</c:v>
                </c:pt>
                <c:pt idx="82">
                  <c:v>-6.7999999999999799E-4</c:v>
                </c:pt>
                <c:pt idx="83">
                  <c:v>-6.6999999999999796E-4</c:v>
                </c:pt>
                <c:pt idx="84">
                  <c:v>-6.5999999999999804E-4</c:v>
                </c:pt>
                <c:pt idx="85">
                  <c:v>-6.4999999999999802E-4</c:v>
                </c:pt>
                <c:pt idx="86">
                  <c:v>-6.3999999999999799E-4</c:v>
                </c:pt>
                <c:pt idx="87">
                  <c:v>-6.2999999999999797E-4</c:v>
                </c:pt>
                <c:pt idx="88">
                  <c:v>-6.1999999999999805E-4</c:v>
                </c:pt>
                <c:pt idx="89">
                  <c:v>-6.0999999999999802E-4</c:v>
                </c:pt>
                <c:pt idx="90">
                  <c:v>-5.99999999999998E-4</c:v>
                </c:pt>
                <c:pt idx="91">
                  <c:v>-5.8999999999999797E-4</c:v>
                </c:pt>
                <c:pt idx="92">
                  <c:v>-5.7999999999999805E-4</c:v>
                </c:pt>
                <c:pt idx="93">
                  <c:v>-5.6999999999999803E-4</c:v>
                </c:pt>
                <c:pt idx="94">
                  <c:v>-5.59999999999998E-4</c:v>
                </c:pt>
                <c:pt idx="95">
                  <c:v>-5.4999999999999797E-4</c:v>
                </c:pt>
                <c:pt idx="96">
                  <c:v>-5.3999999999999697E-4</c:v>
                </c:pt>
                <c:pt idx="97">
                  <c:v>-5.2999999999999705E-4</c:v>
                </c:pt>
                <c:pt idx="98">
                  <c:v>-5.1999999999999703E-4</c:v>
                </c:pt>
                <c:pt idx="99">
                  <c:v>-5.09999999999997E-4</c:v>
                </c:pt>
                <c:pt idx="100">
                  <c:v>-5.0000000000000001E-4</c:v>
                </c:pt>
                <c:pt idx="101">
                  <c:v>-4.8999999999999998E-4</c:v>
                </c:pt>
                <c:pt idx="102">
                  <c:v>-4.8000000000000001E-4</c:v>
                </c:pt>
                <c:pt idx="103">
                  <c:v>-4.6999999999999999E-4</c:v>
                </c:pt>
                <c:pt idx="104">
                  <c:v>-4.6000000000000001E-4</c:v>
                </c:pt>
                <c:pt idx="105">
                  <c:v>-4.4999999999999999E-4</c:v>
                </c:pt>
                <c:pt idx="106">
                  <c:v>-4.4000000000000002E-4</c:v>
                </c:pt>
                <c:pt idx="107">
                  <c:v>-4.2999999999999999E-4</c:v>
                </c:pt>
                <c:pt idx="108">
                  <c:v>-4.2000000000000002E-4</c:v>
                </c:pt>
                <c:pt idx="109">
                  <c:v>-4.0999999999999999E-4</c:v>
                </c:pt>
                <c:pt idx="110">
                  <c:v>-4.0000000000000002E-4</c:v>
                </c:pt>
                <c:pt idx="111">
                  <c:v>-3.8999999999999999E-4</c:v>
                </c:pt>
                <c:pt idx="112">
                  <c:v>-3.8000000000000002E-4</c:v>
                </c:pt>
                <c:pt idx="113">
                  <c:v>-3.6999999999999999E-4</c:v>
                </c:pt>
                <c:pt idx="114">
                  <c:v>-3.6000000000000002E-4</c:v>
                </c:pt>
                <c:pt idx="115">
                  <c:v>-3.5E-4</c:v>
                </c:pt>
                <c:pt idx="116">
                  <c:v>-3.4000000000000002E-4</c:v>
                </c:pt>
                <c:pt idx="117">
                  <c:v>-3.3E-4</c:v>
                </c:pt>
                <c:pt idx="118">
                  <c:v>-3.2000000000000003E-4</c:v>
                </c:pt>
                <c:pt idx="119">
                  <c:v>-3.1E-4</c:v>
                </c:pt>
                <c:pt idx="120">
                  <c:v>-2.9999999999999997E-4</c:v>
                </c:pt>
                <c:pt idx="121">
                  <c:v>-2.9E-4</c:v>
                </c:pt>
                <c:pt idx="122">
                  <c:v>-2.7999999999999998E-4</c:v>
                </c:pt>
                <c:pt idx="123">
                  <c:v>-2.7E-4</c:v>
                </c:pt>
                <c:pt idx="124">
                  <c:v>-2.5999999999999998E-4</c:v>
                </c:pt>
                <c:pt idx="125">
                  <c:v>-2.5000000000000001E-4</c:v>
                </c:pt>
                <c:pt idx="126">
                  <c:v>-2.4000000000000001E-4</c:v>
                </c:pt>
                <c:pt idx="127">
                  <c:v>-2.3000000000000001E-4</c:v>
                </c:pt>
                <c:pt idx="128">
                  <c:v>-2.2000000000000001E-4</c:v>
                </c:pt>
                <c:pt idx="129">
                  <c:v>-2.1000000000000001E-4</c:v>
                </c:pt>
                <c:pt idx="130">
                  <c:v>-2.0000000000000001E-4</c:v>
                </c:pt>
                <c:pt idx="131">
                  <c:v>-1.9000000000000001E-4</c:v>
                </c:pt>
                <c:pt idx="132">
                  <c:v>-1.8000000000000001E-4</c:v>
                </c:pt>
                <c:pt idx="133">
                  <c:v>-1.7000000000000001E-4</c:v>
                </c:pt>
                <c:pt idx="134">
                  <c:v>-1.6000000000000001E-4</c:v>
                </c:pt>
                <c:pt idx="135">
                  <c:v>-1.4999999999999999E-4</c:v>
                </c:pt>
                <c:pt idx="136">
                  <c:v>-1.3999999999999999E-4</c:v>
                </c:pt>
                <c:pt idx="137">
                  <c:v>-1.2999999999999999E-4</c:v>
                </c:pt>
                <c:pt idx="138">
                  <c:v>-1.2E-4</c:v>
                </c:pt>
                <c:pt idx="139">
                  <c:v>-1.1E-4</c:v>
                </c:pt>
                <c:pt idx="140">
                  <c:v>-1E-4</c:v>
                </c:pt>
                <c:pt idx="141">
                  <c:v>-9.0000000000000006E-5</c:v>
                </c:pt>
                <c:pt idx="142">
                  <c:v>-8.0000000000000007E-5</c:v>
                </c:pt>
                <c:pt idx="143">
                  <c:v>-6.9999999999999994E-5</c:v>
                </c:pt>
                <c:pt idx="144">
                  <c:v>-5.99999999999999E-5</c:v>
                </c:pt>
                <c:pt idx="145">
                  <c:v>-5.0000000000000097E-5</c:v>
                </c:pt>
                <c:pt idx="146">
                  <c:v>-4.0000000000000098E-5</c:v>
                </c:pt>
                <c:pt idx="147">
                  <c:v>-3.0000000000000099E-5</c:v>
                </c:pt>
                <c:pt idx="148">
                  <c:v>-2.00000000000001E-5</c:v>
                </c:pt>
                <c:pt idx="149">
                  <c:v>-1.0000000000000001E-5</c:v>
                </c:pt>
                <c:pt idx="150">
                  <c:v>0</c:v>
                </c:pt>
                <c:pt idx="151">
                  <c:v>1.0000000000000001E-5</c:v>
                </c:pt>
                <c:pt idx="152">
                  <c:v>2.00000000000001E-5</c:v>
                </c:pt>
                <c:pt idx="153">
                  <c:v>2.9999999999999899E-5</c:v>
                </c:pt>
                <c:pt idx="154">
                  <c:v>3.9999999999999902E-5</c:v>
                </c:pt>
                <c:pt idx="155">
                  <c:v>4.9999999999999901E-5</c:v>
                </c:pt>
                <c:pt idx="156">
                  <c:v>5.99999999999999E-5</c:v>
                </c:pt>
                <c:pt idx="157">
                  <c:v>6.9999999999999994E-5</c:v>
                </c:pt>
                <c:pt idx="158">
                  <c:v>8.0000000000000007E-5</c:v>
                </c:pt>
                <c:pt idx="159">
                  <c:v>9.0000000000000006E-5</c:v>
                </c:pt>
                <c:pt idx="160">
                  <c:v>1E-4</c:v>
                </c:pt>
                <c:pt idx="161">
                  <c:v>1.1E-4</c:v>
                </c:pt>
                <c:pt idx="162">
                  <c:v>1.2E-4</c:v>
                </c:pt>
                <c:pt idx="163">
                  <c:v>1.2999999999999999E-4</c:v>
                </c:pt>
                <c:pt idx="164">
                  <c:v>1.3999999999999999E-4</c:v>
                </c:pt>
                <c:pt idx="165">
                  <c:v>1.4999999999999999E-4</c:v>
                </c:pt>
                <c:pt idx="166">
                  <c:v>1.6000000000000001E-4</c:v>
                </c:pt>
                <c:pt idx="167">
                  <c:v>1.7000000000000001E-4</c:v>
                </c:pt>
                <c:pt idx="168">
                  <c:v>1.8000000000000001E-4</c:v>
                </c:pt>
                <c:pt idx="169">
                  <c:v>1.9000000000000001E-4</c:v>
                </c:pt>
                <c:pt idx="170">
                  <c:v>2.0000000000000001E-4</c:v>
                </c:pt>
                <c:pt idx="171">
                  <c:v>2.1000000000000001E-4</c:v>
                </c:pt>
                <c:pt idx="172">
                  <c:v>2.2000000000000001E-4</c:v>
                </c:pt>
                <c:pt idx="173">
                  <c:v>2.3000000000000001E-4</c:v>
                </c:pt>
                <c:pt idx="174">
                  <c:v>2.4000000000000001E-4</c:v>
                </c:pt>
                <c:pt idx="175">
                  <c:v>2.5000000000000001E-4</c:v>
                </c:pt>
                <c:pt idx="176">
                  <c:v>2.5999999999999998E-4</c:v>
                </c:pt>
                <c:pt idx="177">
                  <c:v>2.7E-4</c:v>
                </c:pt>
                <c:pt idx="178">
                  <c:v>2.7999999999999998E-4</c:v>
                </c:pt>
                <c:pt idx="179">
                  <c:v>2.9E-4</c:v>
                </c:pt>
                <c:pt idx="180">
                  <c:v>2.9999999999999997E-4</c:v>
                </c:pt>
                <c:pt idx="181">
                  <c:v>3.1E-4</c:v>
                </c:pt>
                <c:pt idx="182">
                  <c:v>3.2000000000000003E-4</c:v>
                </c:pt>
                <c:pt idx="183">
                  <c:v>3.3E-4</c:v>
                </c:pt>
                <c:pt idx="184">
                  <c:v>3.4000000000000002E-4</c:v>
                </c:pt>
                <c:pt idx="185">
                  <c:v>3.5E-4</c:v>
                </c:pt>
                <c:pt idx="186">
                  <c:v>3.6000000000000002E-4</c:v>
                </c:pt>
                <c:pt idx="187">
                  <c:v>3.6999999999999999E-4</c:v>
                </c:pt>
                <c:pt idx="188">
                  <c:v>3.8000000000000002E-4</c:v>
                </c:pt>
                <c:pt idx="189">
                  <c:v>3.8999999999999999E-4</c:v>
                </c:pt>
                <c:pt idx="190">
                  <c:v>4.0000000000000002E-4</c:v>
                </c:pt>
                <c:pt idx="191">
                  <c:v>4.1000000000001002E-4</c:v>
                </c:pt>
                <c:pt idx="192">
                  <c:v>4.2000000000000999E-4</c:v>
                </c:pt>
                <c:pt idx="193">
                  <c:v>4.3000000000001002E-4</c:v>
                </c:pt>
                <c:pt idx="194">
                  <c:v>4.4000000000000999E-4</c:v>
                </c:pt>
                <c:pt idx="195">
                  <c:v>4.5000000000001002E-4</c:v>
                </c:pt>
                <c:pt idx="196">
                  <c:v>4.6000000000000999E-4</c:v>
                </c:pt>
                <c:pt idx="197">
                  <c:v>4.7000000000001001E-4</c:v>
                </c:pt>
                <c:pt idx="198">
                  <c:v>4.8000000000000999E-4</c:v>
                </c:pt>
                <c:pt idx="199">
                  <c:v>4.9000000000000996E-4</c:v>
                </c:pt>
                <c:pt idx="200">
                  <c:v>5.0000000000000999E-4</c:v>
                </c:pt>
                <c:pt idx="201">
                  <c:v>5.1000000000001001E-4</c:v>
                </c:pt>
                <c:pt idx="202">
                  <c:v>5.2000000000001004E-4</c:v>
                </c:pt>
                <c:pt idx="203">
                  <c:v>5.3000000000000996E-4</c:v>
                </c:pt>
                <c:pt idx="204">
                  <c:v>5.4000000000000998E-4</c:v>
                </c:pt>
                <c:pt idx="205">
                  <c:v>5.5000000000001001E-4</c:v>
                </c:pt>
                <c:pt idx="206">
                  <c:v>5.6000000000001003E-4</c:v>
                </c:pt>
                <c:pt idx="207">
                  <c:v>5.7000000000000995E-4</c:v>
                </c:pt>
                <c:pt idx="208">
                  <c:v>5.8000000000000998E-4</c:v>
                </c:pt>
                <c:pt idx="209">
                  <c:v>5.9000000000001E-4</c:v>
                </c:pt>
                <c:pt idx="210">
                  <c:v>6.0000000000001003E-4</c:v>
                </c:pt>
                <c:pt idx="211">
                  <c:v>6.1000000000000995E-4</c:v>
                </c:pt>
                <c:pt idx="212">
                  <c:v>6.2000000000000997E-4</c:v>
                </c:pt>
                <c:pt idx="213">
                  <c:v>6.3000000000001E-4</c:v>
                </c:pt>
                <c:pt idx="214">
                  <c:v>6.4000000000001003E-4</c:v>
                </c:pt>
                <c:pt idx="215">
                  <c:v>6.5000000000001005E-4</c:v>
                </c:pt>
                <c:pt idx="216">
                  <c:v>6.6000000000000997E-4</c:v>
                </c:pt>
                <c:pt idx="217">
                  <c:v>6.7000000000001E-4</c:v>
                </c:pt>
                <c:pt idx="218">
                  <c:v>6.8000000000001002E-4</c:v>
                </c:pt>
                <c:pt idx="219">
                  <c:v>6.9000000000001005E-4</c:v>
                </c:pt>
                <c:pt idx="220">
                  <c:v>7.0000000000000997E-4</c:v>
                </c:pt>
                <c:pt idx="221">
                  <c:v>7.1000000000000999E-4</c:v>
                </c:pt>
                <c:pt idx="222">
                  <c:v>7.2000000000001002E-4</c:v>
                </c:pt>
                <c:pt idx="223">
                  <c:v>7.3000000000001005E-4</c:v>
                </c:pt>
                <c:pt idx="224">
                  <c:v>7.4000000000000996E-4</c:v>
                </c:pt>
                <c:pt idx="225">
                  <c:v>7.5000000000000999E-4</c:v>
                </c:pt>
                <c:pt idx="226">
                  <c:v>7.6000000000001002E-4</c:v>
                </c:pt>
                <c:pt idx="227">
                  <c:v>7.7000000000001004E-4</c:v>
                </c:pt>
                <c:pt idx="228">
                  <c:v>7.8000000000000996E-4</c:v>
                </c:pt>
                <c:pt idx="229">
                  <c:v>7.9000000000000999E-4</c:v>
                </c:pt>
                <c:pt idx="230">
                  <c:v>8.0000000000001001E-4</c:v>
                </c:pt>
                <c:pt idx="231">
                  <c:v>8.1000000000001004E-4</c:v>
                </c:pt>
                <c:pt idx="232">
                  <c:v>8.2000000000000996E-4</c:v>
                </c:pt>
                <c:pt idx="233">
                  <c:v>8.3000000000000998E-4</c:v>
                </c:pt>
                <c:pt idx="234">
                  <c:v>8.4000000000001001E-4</c:v>
                </c:pt>
                <c:pt idx="235">
                  <c:v>8.5000000000001004E-4</c:v>
                </c:pt>
                <c:pt idx="236">
                  <c:v>8.6000000000000995E-4</c:v>
                </c:pt>
                <c:pt idx="237">
                  <c:v>8.7000000000000998E-4</c:v>
                </c:pt>
                <c:pt idx="238">
                  <c:v>8.8000000000001001E-4</c:v>
                </c:pt>
                <c:pt idx="239">
                  <c:v>8.9000000000001003E-4</c:v>
                </c:pt>
                <c:pt idx="240">
                  <c:v>9.0000000000000995E-4</c:v>
                </c:pt>
                <c:pt idx="241">
                  <c:v>9.1000000000000998E-4</c:v>
                </c:pt>
                <c:pt idx="242">
                  <c:v>9.2000000000001E-4</c:v>
                </c:pt>
                <c:pt idx="243">
                  <c:v>9.3000000000001003E-4</c:v>
                </c:pt>
                <c:pt idx="244">
                  <c:v>9.4000000000000995E-4</c:v>
                </c:pt>
                <c:pt idx="245">
                  <c:v>9.5000000000000997E-4</c:v>
                </c:pt>
                <c:pt idx="246">
                  <c:v>9.6000000000001E-4</c:v>
                </c:pt>
                <c:pt idx="247">
                  <c:v>9.7000000000001003E-4</c:v>
                </c:pt>
                <c:pt idx="248">
                  <c:v>9.8000000000000994E-4</c:v>
                </c:pt>
                <c:pt idx="249">
                  <c:v>9.9000000000000997E-4</c:v>
                </c:pt>
                <c:pt idx="250">
                  <c:v>1.00000000000001E-3</c:v>
                </c:pt>
                <c:pt idx="251">
                  <c:v>1.01000000000001E-3</c:v>
                </c:pt>
                <c:pt idx="252">
                  <c:v>1.02000000000001E-3</c:v>
                </c:pt>
                <c:pt idx="253">
                  <c:v>1.0300000000000101E-3</c:v>
                </c:pt>
                <c:pt idx="254">
                  <c:v>1.0400000000000101E-3</c:v>
                </c:pt>
                <c:pt idx="255">
                  <c:v>1.0500000000000099E-3</c:v>
                </c:pt>
                <c:pt idx="256">
                  <c:v>1.0600000000000099E-3</c:v>
                </c:pt>
                <c:pt idx="257">
                  <c:v>1.07000000000001E-3</c:v>
                </c:pt>
                <c:pt idx="258">
                  <c:v>1.08000000000001E-3</c:v>
                </c:pt>
                <c:pt idx="259">
                  <c:v>1.09000000000001E-3</c:v>
                </c:pt>
                <c:pt idx="260">
                  <c:v>1.10000000000001E-3</c:v>
                </c:pt>
                <c:pt idx="261">
                  <c:v>1.1100000000000101E-3</c:v>
                </c:pt>
                <c:pt idx="262">
                  <c:v>1.1200000000000101E-3</c:v>
                </c:pt>
                <c:pt idx="263">
                  <c:v>1.1300000000000099E-3</c:v>
                </c:pt>
                <c:pt idx="264">
                  <c:v>1.1400000000000099E-3</c:v>
                </c:pt>
                <c:pt idx="265">
                  <c:v>1.15000000000001E-3</c:v>
                </c:pt>
                <c:pt idx="266">
                  <c:v>1.16000000000001E-3</c:v>
                </c:pt>
                <c:pt idx="267">
                  <c:v>1.17000000000001E-3</c:v>
                </c:pt>
                <c:pt idx="268">
                  <c:v>1.18000000000001E-3</c:v>
                </c:pt>
                <c:pt idx="269">
                  <c:v>1.1900000000000101E-3</c:v>
                </c:pt>
                <c:pt idx="270">
                  <c:v>1.2000000000000101E-3</c:v>
                </c:pt>
                <c:pt idx="271">
                  <c:v>1.2100000000000099E-3</c:v>
                </c:pt>
                <c:pt idx="272">
                  <c:v>1.2200000000000099E-3</c:v>
                </c:pt>
                <c:pt idx="273">
                  <c:v>1.2300000000000099E-3</c:v>
                </c:pt>
                <c:pt idx="274">
                  <c:v>1.24000000000001E-3</c:v>
                </c:pt>
                <c:pt idx="275">
                  <c:v>1.25000000000001E-3</c:v>
                </c:pt>
                <c:pt idx="276">
                  <c:v>1.26000000000001E-3</c:v>
                </c:pt>
                <c:pt idx="277">
                  <c:v>1.2700000000000101E-3</c:v>
                </c:pt>
                <c:pt idx="278">
                  <c:v>1.2800000000000101E-3</c:v>
                </c:pt>
                <c:pt idx="279">
                  <c:v>1.2900000000000101E-3</c:v>
                </c:pt>
                <c:pt idx="280">
                  <c:v>1.3000000000000099E-3</c:v>
                </c:pt>
                <c:pt idx="281">
                  <c:v>1.3100000000000099E-3</c:v>
                </c:pt>
                <c:pt idx="282">
                  <c:v>1.32000000000001E-3</c:v>
                </c:pt>
                <c:pt idx="283">
                  <c:v>1.33000000000001E-3</c:v>
                </c:pt>
                <c:pt idx="284">
                  <c:v>1.34000000000001E-3</c:v>
                </c:pt>
                <c:pt idx="285">
                  <c:v>1.35000000000001E-3</c:v>
                </c:pt>
                <c:pt idx="286">
                  <c:v>1.3600000000000101E-3</c:v>
                </c:pt>
                <c:pt idx="287">
                  <c:v>1.3700000000000101E-3</c:v>
                </c:pt>
                <c:pt idx="288">
                  <c:v>1.3800000000000099E-3</c:v>
                </c:pt>
                <c:pt idx="289">
                  <c:v>1.3900000000000099E-3</c:v>
                </c:pt>
                <c:pt idx="290">
                  <c:v>1.40000000000001E-3</c:v>
                </c:pt>
                <c:pt idx="291">
                  <c:v>1.41000000000001E-3</c:v>
                </c:pt>
                <c:pt idx="292">
                  <c:v>1.42000000000001E-3</c:v>
                </c:pt>
                <c:pt idx="293">
                  <c:v>1.43000000000001E-3</c:v>
                </c:pt>
                <c:pt idx="294">
                  <c:v>1.4400000000000101E-3</c:v>
                </c:pt>
                <c:pt idx="295">
                  <c:v>1.4500000000000101E-3</c:v>
                </c:pt>
                <c:pt idx="296">
                  <c:v>1.4600000000000099E-3</c:v>
                </c:pt>
                <c:pt idx="297">
                  <c:v>1.4700000000000099E-3</c:v>
                </c:pt>
                <c:pt idx="298">
                  <c:v>1.48000000000001E-3</c:v>
                </c:pt>
                <c:pt idx="299">
                  <c:v>1.49000000000001E-3</c:v>
                </c:pt>
                <c:pt idx="300">
                  <c:v>1.50000000000001E-3</c:v>
                </c:pt>
                <c:pt idx="301">
                  <c:v>1.51000000000001E-3</c:v>
                </c:pt>
                <c:pt idx="302">
                  <c:v>1.5200000000000101E-3</c:v>
                </c:pt>
                <c:pt idx="303">
                  <c:v>1.5300000000000101E-3</c:v>
                </c:pt>
                <c:pt idx="304">
                  <c:v>1.5400000000000099E-3</c:v>
                </c:pt>
                <c:pt idx="305">
                  <c:v>1.5500000000000099E-3</c:v>
                </c:pt>
                <c:pt idx="306">
                  <c:v>1.5600000000000099E-3</c:v>
                </c:pt>
                <c:pt idx="307">
                  <c:v>1.57000000000001E-3</c:v>
                </c:pt>
                <c:pt idx="308">
                  <c:v>1.58000000000001E-3</c:v>
                </c:pt>
                <c:pt idx="309">
                  <c:v>1.59000000000001E-3</c:v>
                </c:pt>
                <c:pt idx="310">
                  <c:v>1.6000000000000101E-3</c:v>
                </c:pt>
                <c:pt idx="311">
                  <c:v>1.6100000000000101E-3</c:v>
                </c:pt>
                <c:pt idx="312">
                  <c:v>1.6200000000000101E-3</c:v>
                </c:pt>
                <c:pt idx="313">
                  <c:v>1.6300000000000099E-3</c:v>
                </c:pt>
                <c:pt idx="314">
                  <c:v>1.6400000000000099E-3</c:v>
                </c:pt>
                <c:pt idx="315">
                  <c:v>1.65000000000001E-3</c:v>
                </c:pt>
                <c:pt idx="316">
                  <c:v>1.66000000000001E-3</c:v>
                </c:pt>
                <c:pt idx="317">
                  <c:v>1.67000000000001E-3</c:v>
                </c:pt>
                <c:pt idx="318">
                  <c:v>1.68000000000001E-3</c:v>
                </c:pt>
                <c:pt idx="319">
                  <c:v>1.6900000000000101E-3</c:v>
                </c:pt>
                <c:pt idx="320">
                  <c:v>1.7000000000000101E-3</c:v>
                </c:pt>
                <c:pt idx="321">
                  <c:v>1.7100000000000099E-3</c:v>
                </c:pt>
                <c:pt idx="322">
                  <c:v>1.7200000000000099E-3</c:v>
                </c:pt>
                <c:pt idx="323">
                  <c:v>1.73000000000001E-3</c:v>
                </c:pt>
                <c:pt idx="324">
                  <c:v>1.74000000000001E-3</c:v>
                </c:pt>
                <c:pt idx="325">
                  <c:v>1.75000000000001E-3</c:v>
                </c:pt>
                <c:pt idx="326">
                  <c:v>1.76000000000001E-3</c:v>
                </c:pt>
                <c:pt idx="327">
                  <c:v>1.7700000000000101E-3</c:v>
                </c:pt>
                <c:pt idx="328">
                  <c:v>1.7800000000000101E-3</c:v>
                </c:pt>
                <c:pt idx="329">
                  <c:v>1.7900000000000099E-3</c:v>
                </c:pt>
                <c:pt idx="330">
                  <c:v>1.8000000000000099E-3</c:v>
                </c:pt>
                <c:pt idx="331">
                  <c:v>1.81000000000001E-3</c:v>
                </c:pt>
                <c:pt idx="332">
                  <c:v>1.82000000000001E-3</c:v>
                </c:pt>
                <c:pt idx="333">
                  <c:v>1.83000000000001E-3</c:v>
                </c:pt>
                <c:pt idx="334">
                  <c:v>1.84000000000001E-3</c:v>
                </c:pt>
                <c:pt idx="335">
                  <c:v>1.8500000000000101E-3</c:v>
                </c:pt>
                <c:pt idx="336">
                  <c:v>1.8600000000000101E-3</c:v>
                </c:pt>
                <c:pt idx="337">
                  <c:v>1.8700000000000099E-3</c:v>
                </c:pt>
                <c:pt idx="338">
                  <c:v>1.8800000000000099E-3</c:v>
                </c:pt>
                <c:pt idx="339">
                  <c:v>1.8900000000000099E-3</c:v>
                </c:pt>
                <c:pt idx="340">
                  <c:v>1.90000000000001E-3</c:v>
                </c:pt>
                <c:pt idx="341">
                  <c:v>1.91000000000001E-3</c:v>
                </c:pt>
                <c:pt idx="342">
                  <c:v>1.92000000000001E-3</c:v>
                </c:pt>
                <c:pt idx="343">
                  <c:v>1.93000000000001E-3</c:v>
                </c:pt>
                <c:pt idx="344">
                  <c:v>1.9400000000000101E-3</c:v>
                </c:pt>
                <c:pt idx="345">
                  <c:v>1.9500000000000101E-3</c:v>
                </c:pt>
                <c:pt idx="346">
                  <c:v>1.9600000000000099E-3</c:v>
                </c:pt>
                <c:pt idx="347">
                  <c:v>1.9700000000000099E-3</c:v>
                </c:pt>
                <c:pt idx="348">
                  <c:v>1.98000000000001E-3</c:v>
                </c:pt>
                <c:pt idx="349">
                  <c:v>1.99000000000001E-3</c:v>
                </c:pt>
                <c:pt idx="350">
                  <c:v>2.00000000000001E-3</c:v>
                </c:pt>
                <c:pt idx="351">
                  <c:v>2.01000000000001E-3</c:v>
                </c:pt>
                <c:pt idx="352">
                  <c:v>2.0200000000000101E-3</c:v>
                </c:pt>
                <c:pt idx="353">
                  <c:v>2.0300000000000101E-3</c:v>
                </c:pt>
                <c:pt idx="354">
                  <c:v>2.0400000000000101E-3</c:v>
                </c:pt>
                <c:pt idx="355">
                  <c:v>2.0500000000000101E-3</c:v>
                </c:pt>
                <c:pt idx="356">
                  <c:v>2.0600000000000102E-3</c:v>
                </c:pt>
                <c:pt idx="357">
                  <c:v>2.0700000000000102E-3</c:v>
                </c:pt>
                <c:pt idx="358">
                  <c:v>2.0800000000000098E-3</c:v>
                </c:pt>
                <c:pt idx="359">
                  <c:v>2.0900000000000098E-3</c:v>
                </c:pt>
                <c:pt idx="360">
                  <c:v>2.1000000000000098E-3</c:v>
                </c:pt>
                <c:pt idx="361">
                  <c:v>2.1100000000000099E-3</c:v>
                </c:pt>
                <c:pt idx="362">
                  <c:v>2.1200000000000099E-3</c:v>
                </c:pt>
                <c:pt idx="363">
                  <c:v>2.1300000000000099E-3</c:v>
                </c:pt>
                <c:pt idx="364">
                  <c:v>2.1400000000000099E-3</c:v>
                </c:pt>
                <c:pt idx="365">
                  <c:v>2.15000000000001E-3</c:v>
                </c:pt>
                <c:pt idx="366">
                  <c:v>2.16000000000001E-3</c:v>
                </c:pt>
                <c:pt idx="367">
                  <c:v>2.17000000000001E-3</c:v>
                </c:pt>
                <c:pt idx="368">
                  <c:v>2.1800000000000101E-3</c:v>
                </c:pt>
                <c:pt idx="369">
                  <c:v>2.1900000000000101E-3</c:v>
                </c:pt>
                <c:pt idx="370">
                  <c:v>2.2000000000000101E-3</c:v>
                </c:pt>
                <c:pt idx="371">
                  <c:v>2.2100000000000101E-3</c:v>
                </c:pt>
                <c:pt idx="372">
                  <c:v>2.2200000000000102E-3</c:v>
                </c:pt>
                <c:pt idx="373">
                  <c:v>2.2300000000000102E-3</c:v>
                </c:pt>
                <c:pt idx="374">
                  <c:v>2.2400000000000102E-3</c:v>
                </c:pt>
                <c:pt idx="375">
                  <c:v>2.2500000000000098E-3</c:v>
                </c:pt>
                <c:pt idx="376">
                  <c:v>2.2600000000000098E-3</c:v>
                </c:pt>
                <c:pt idx="377">
                  <c:v>2.2700000000000099E-3</c:v>
                </c:pt>
                <c:pt idx="378">
                  <c:v>2.2800000000000099E-3</c:v>
                </c:pt>
                <c:pt idx="379">
                  <c:v>2.2900000000000099E-3</c:v>
                </c:pt>
                <c:pt idx="380">
                  <c:v>2.3000000000000099E-3</c:v>
                </c:pt>
                <c:pt idx="381">
                  <c:v>2.31000000000001E-3</c:v>
                </c:pt>
                <c:pt idx="382">
                  <c:v>2.32000000000001E-3</c:v>
                </c:pt>
                <c:pt idx="383">
                  <c:v>2.33000000000001E-3</c:v>
                </c:pt>
                <c:pt idx="384">
                  <c:v>2.34000000000001E-3</c:v>
                </c:pt>
                <c:pt idx="385">
                  <c:v>2.3500000000000101E-3</c:v>
                </c:pt>
                <c:pt idx="386">
                  <c:v>2.3600000000000101E-3</c:v>
                </c:pt>
                <c:pt idx="387">
                  <c:v>2.3700000000000101E-3</c:v>
                </c:pt>
                <c:pt idx="388">
                  <c:v>2.3800000000000101E-3</c:v>
                </c:pt>
                <c:pt idx="389">
                  <c:v>2.3900000000000102E-3</c:v>
                </c:pt>
                <c:pt idx="390">
                  <c:v>2.4000000000000102E-3</c:v>
                </c:pt>
                <c:pt idx="391">
                  <c:v>2.4100000000000098E-3</c:v>
                </c:pt>
                <c:pt idx="392">
                  <c:v>2.4200000000000098E-3</c:v>
                </c:pt>
                <c:pt idx="393">
                  <c:v>2.4300000000000098E-3</c:v>
                </c:pt>
                <c:pt idx="394">
                  <c:v>2.4400000000000099E-3</c:v>
                </c:pt>
                <c:pt idx="395">
                  <c:v>2.4500000000000099E-3</c:v>
                </c:pt>
                <c:pt idx="396">
                  <c:v>2.4600000000000099E-3</c:v>
                </c:pt>
                <c:pt idx="397">
                  <c:v>2.4700000000000099E-3</c:v>
                </c:pt>
                <c:pt idx="398">
                  <c:v>2.48000000000001E-3</c:v>
                </c:pt>
                <c:pt idx="399">
                  <c:v>2.49000000000001E-3</c:v>
                </c:pt>
                <c:pt idx="400">
                  <c:v>2.50000000000001E-3</c:v>
                </c:pt>
                <c:pt idx="401">
                  <c:v>2.5100000000000101E-3</c:v>
                </c:pt>
                <c:pt idx="402">
                  <c:v>2.5200000000000101E-3</c:v>
                </c:pt>
                <c:pt idx="403">
                  <c:v>2.5300000000000101E-3</c:v>
                </c:pt>
                <c:pt idx="404">
                  <c:v>2.5400000000000101E-3</c:v>
                </c:pt>
                <c:pt idx="405">
                  <c:v>2.5500000000000102E-3</c:v>
                </c:pt>
                <c:pt idx="406">
                  <c:v>2.5600000000000102E-3</c:v>
                </c:pt>
                <c:pt idx="407">
                  <c:v>2.5700000000000102E-3</c:v>
                </c:pt>
                <c:pt idx="408">
                  <c:v>2.5800000000000098E-3</c:v>
                </c:pt>
                <c:pt idx="409">
                  <c:v>2.5900000000000098E-3</c:v>
                </c:pt>
                <c:pt idx="410">
                  <c:v>2.6000000000000099E-3</c:v>
                </c:pt>
                <c:pt idx="411">
                  <c:v>2.6100000000000099E-3</c:v>
                </c:pt>
                <c:pt idx="412">
                  <c:v>2.6200000000000099E-3</c:v>
                </c:pt>
                <c:pt idx="413">
                  <c:v>2.6300000000000099E-3</c:v>
                </c:pt>
                <c:pt idx="414">
                  <c:v>2.64000000000001E-3</c:v>
                </c:pt>
                <c:pt idx="415">
                  <c:v>2.65000000000001E-3</c:v>
                </c:pt>
                <c:pt idx="416">
                  <c:v>2.66000000000001E-3</c:v>
                </c:pt>
                <c:pt idx="417">
                  <c:v>2.67000000000001E-3</c:v>
                </c:pt>
                <c:pt idx="418">
                  <c:v>2.6800000000000101E-3</c:v>
                </c:pt>
                <c:pt idx="419">
                  <c:v>2.6900000000000101E-3</c:v>
                </c:pt>
                <c:pt idx="420">
                  <c:v>2.7000000000000101E-3</c:v>
                </c:pt>
                <c:pt idx="421">
                  <c:v>2.7100000000000101E-3</c:v>
                </c:pt>
                <c:pt idx="422">
                  <c:v>2.7200000000000102E-3</c:v>
                </c:pt>
                <c:pt idx="423">
                  <c:v>2.7300000000000102E-3</c:v>
                </c:pt>
                <c:pt idx="424">
                  <c:v>2.7400000000000098E-3</c:v>
                </c:pt>
                <c:pt idx="425">
                  <c:v>2.7500000000000098E-3</c:v>
                </c:pt>
                <c:pt idx="426">
                  <c:v>2.7600000000000098E-3</c:v>
                </c:pt>
                <c:pt idx="427">
                  <c:v>2.7700000000000099E-3</c:v>
                </c:pt>
                <c:pt idx="428">
                  <c:v>2.7800000000000099E-3</c:v>
                </c:pt>
                <c:pt idx="429">
                  <c:v>2.7900000000000099E-3</c:v>
                </c:pt>
                <c:pt idx="430">
                  <c:v>2.8000000000000099E-3</c:v>
                </c:pt>
                <c:pt idx="431">
                  <c:v>2.81000000000001E-3</c:v>
                </c:pt>
                <c:pt idx="432">
                  <c:v>2.82000000000001E-3</c:v>
                </c:pt>
                <c:pt idx="433">
                  <c:v>2.83000000000001E-3</c:v>
                </c:pt>
                <c:pt idx="434">
                  <c:v>2.8400000000000101E-3</c:v>
                </c:pt>
                <c:pt idx="435">
                  <c:v>2.8500000000000101E-3</c:v>
                </c:pt>
                <c:pt idx="436">
                  <c:v>2.8600000000000101E-3</c:v>
                </c:pt>
                <c:pt idx="437">
                  <c:v>2.8700000000000101E-3</c:v>
                </c:pt>
                <c:pt idx="438">
                  <c:v>2.8800000000000102E-3</c:v>
                </c:pt>
                <c:pt idx="439">
                  <c:v>2.8900000000000102E-3</c:v>
                </c:pt>
                <c:pt idx="440">
                  <c:v>2.9000000000000102E-3</c:v>
                </c:pt>
                <c:pt idx="441">
                  <c:v>2.9100000000000098E-3</c:v>
                </c:pt>
                <c:pt idx="442">
                  <c:v>2.9200000000000098E-3</c:v>
                </c:pt>
                <c:pt idx="443">
                  <c:v>2.9300000000000099E-3</c:v>
                </c:pt>
                <c:pt idx="444">
                  <c:v>2.9400000000000099E-3</c:v>
                </c:pt>
                <c:pt idx="445">
                  <c:v>2.9500000000000099E-3</c:v>
                </c:pt>
                <c:pt idx="446">
                  <c:v>2.9600000000000099E-3</c:v>
                </c:pt>
                <c:pt idx="447">
                  <c:v>2.97000000000001E-3</c:v>
                </c:pt>
                <c:pt idx="448">
                  <c:v>2.98000000000001E-3</c:v>
                </c:pt>
                <c:pt idx="449">
                  <c:v>2.99000000000001E-3</c:v>
                </c:pt>
                <c:pt idx="450">
                  <c:v>3.00000000000001E-3</c:v>
                </c:pt>
                <c:pt idx="451">
                  <c:v>3.0100000000000101E-3</c:v>
                </c:pt>
                <c:pt idx="452">
                  <c:v>3.0200000000000101E-3</c:v>
                </c:pt>
                <c:pt idx="453">
                  <c:v>3.0300000000000101E-3</c:v>
                </c:pt>
                <c:pt idx="454">
                  <c:v>3.0400000000000101E-3</c:v>
                </c:pt>
                <c:pt idx="455">
                  <c:v>3.0500000000000102E-3</c:v>
                </c:pt>
                <c:pt idx="456">
                  <c:v>3.0600000000000102E-3</c:v>
                </c:pt>
                <c:pt idx="457">
                  <c:v>3.0700000000000098E-3</c:v>
                </c:pt>
                <c:pt idx="458">
                  <c:v>3.0800000000000098E-3</c:v>
                </c:pt>
                <c:pt idx="459">
                  <c:v>3.0900000000000098E-3</c:v>
                </c:pt>
                <c:pt idx="460">
                  <c:v>3.1000000000000099E-3</c:v>
                </c:pt>
                <c:pt idx="461">
                  <c:v>3.1100000000000099E-3</c:v>
                </c:pt>
                <c:pt idx="462">
                  <c:v>3.1200000000000099E-3</c:v>
                </c:pt>
                <c:pt idx="463">
                  <c:v>3.1300000000000099E-3</c:v>
                </c:pt>
                <c:pt idx="464">
                  <c:v>3.14000000000001E-3</c:v>
                </c:pt>
                <c:pt idx="465">
                  <c:v>3.15000000000001E-3</c:v>
                </c:pt>
                <c:pt idx="466">
                  <c:v>3.16000000000001E-3</c:v>
                </c:pt>
                <c:pt idx="467">
                  <c:v>3.17000000000001E-3</c:v>
                </c:pt>
                <c:pt idx="468">
                  <c:v>3.1800000000000101E-3</c:v>
                </c:pt>
                <c:pt idx="469">
                  <c:v>3.1900000000000101E-3</c:v>
                </c:pt>
                <c:pt idx="470">
                  <c:v>3.2000000000000101E-3</c:v>
                </c:pt>
                <c:pt idx="471">
                  <c:v>3.2100000000000102E-3</c:v>
                </c:pt>
                <c:pt idx="472">
                  <c:v>3.2200000000000102E-3</c:v>
                </c:pt>
                <c:pt idx="473">
                  <c:v>3.2300000000000102E-3</c:v>
                </c:pt>
                <c:pt idx="474">
                  <c:v>3.2400000000000098E-3</c:v>
                </c:pt>
                <c:pt idx="475">
                  <c:v>3.2500000000000098E-3</c:v>
                </c:pt>
                <c:pt idx="476">
                  <c:v>3.2600000000000099E-3</c:v>
                </c:pt>
                <c:pt idx="477">
                  <c:v>3.2700000000000099E-3</c:v>
                </c:pt>
                <c:pt idx="478">
                  <c:v>3.2800000000000099E-3</c:v>
                </c:pt>
                <c:pt idx="479">
                  <c:v>3.2900000000000099E-3</c:v>
                </c:pt>
                <c:pt idx="480">
                  <c:v>3.30000000000001E-3</c:v>
                </c:pt>
                <c:pt idx="481">
                  <c:v>3.31000000000001E-3</c:v>
                </c:pt>
                <c:pt idx="482">
                  <c:v>3.32000000000001E-3</c:v>
                </c:pt>
                <c:pt idx="483">
                  <c:v>3.33000000000001E-3</c:v>
                </c:pt>
                <c:pt idx="484">
                  <c:v>3.3400000000000101E-3</c:v>
                </c:pt>
                <c:pt idx="485">
                  <c:v>3.3500000000000101E-3</c:v>
                </c:pt>
                <c:pt idx="486">
                  <c:v>3.3600000000000101E-3</c:v>
                </c:pt>
                <c:pt idx="487">
                  <c:v>3.3700000000000101E-3</c:v>
                </c:pt>
                <c:pt idx="488">
                  <c:v>3.3800000000000102E-3</c:v>
                </c:pt>
                <c:pt idx="489">
                  <c:v>3.3900000000000102E-3</c:v>
                </c:pt>
                <c:pt idx="490">
                  <c:v>3.4000000000000098E-3</c:v>
                </c:pt>
                <c:pt idx="491">
                  <c:v>3.4100000000000098E-3</c:v>
                </c:pt>
                <c:pt idx="492">
                  <c:v>3.4200000000000098E-3</c:v>
                </c:pt>
                <c:pt idx="493">
                  <c:v>3.4300000000000099E-3</c:v>
                </c:pt>
                <c:pt idx="494">
                  <c:v>3.4400000000000099E-3</c:v>
                </c:pt>
                <c:pt idx="495">
                  <c:v>3.4500000000000099E-3</c:v>
                </c:pt>
                <c:pt idx="496">
                  <c:v>3.4600000000000099E-3</c:v>
                </c:pt>
                <c:pt idx="497">
                  <c:v>3.47000000000001E-3</c:v>
                </c:pt>
                <c:pt idx="498">
                  <c:v>3.48000000000001E-3</c:v>
                </c:pt>
                <c:pt idx="499">
                  <c:v>3.49000000000001E-3</c:v>
                </c:pt>
                <c:pt idx="500">
                  <c:v>3.50000000000001E-3</c:v>
                </c:pt>
                <c:pt idx="501">
                  <c:v>3.5100000000000101E-3</c:v>
                </c:pt>
                <c:pt idx="502">
                  <c:v>3.5200000000000101E-3</c:v>
                </c:pt>
                <c:pt idx="503">
                  <c:v>3.5300000000000101E-3</c:v>
                </c:pt>
                <c:pt idx="504">
                  <c:v>3.5400000000000102E-3</c:v>
                </c:pt>
                <c:pt idx="505">
                  <c:v>3.5500000000000102E-3</c:v>
                </c:pt>
                <c:pt idx="506">
                  <c:v>3.5600000000000102E-3</c:v>
                </c:pt>
                <c:pt idx="507">
                  <c:v>3.5700000000000098E-3</c:v>
                </c:pt>
                <c:pt idx="508">
                  <c:v>3.5800000000000098E-3</c:v>
                </c:pt>
                <c:pt idx="509">
                  <c:v>3.5900000000000098E-3</c:v>
                </c:pt>
                <c:pt idx="510">
                  <c:v>3.6000000000000099E-3</c:v>
                </c:pt>
                <c:pt idx="511">
                  <c:v>3.6100000000000099E-3</c:v>
                </c:pt>
                <c:pt idx="512">
                  <c:v>3.6200000000000099E-3</c:v>
                </c:pt>
                <c:pt idx="513">
                  <c:v>3.63000000000001E-3</c:v>
                </c:pt>
                <c:pt idx="514">
                  <c:v>3.64000000000001E-3</c:v>
                </c:pt>
                <c:pt idx="515">
                  <c:v>3.65000000000001E-3</c:v>
                </c:pt>
                <c:pt idx="516">
                  <c:v>3.66000000000001E-3</c:v>
                </c:pt>
                <c:pt idx="517">
                  <c:v>3.6700000000000101E-3</c:v>
                </c:pt>
                <c:pt idx="518">
                  <c:v>3.6800000000000101E-3</c:v>
                </c:pt>
                <c:pt idx="519">
                  <c:v>3.6900000000000101E-3</c:v>
                </c:pt>
                <c:pt idx="520">
                  <c:v>3.7000000000000101E-3</c:v>
                </c:pt>
                <c:pt idx="521">
                  <c:v>3.7100000000000102E-3</c:v>
                </c:pt>
                <c:pt idx="522">
                  <c:v>3.7200000000000102E-3</c:v>
                </c:pt>
                <c:pt idx="523">
                  <c:v>3.7300000000000102E-3</c:v>
                </c:pt>
                <c:pt idx="524">
                  <c:v>3.7400000000000098E-3</c:v>
                </c:pt>
                <c:pt idx="525">
                  <c:v>3.7500000000000098E-3</c:v>
                </c:pt>
                <c:pt idx="526">
                  <c:v>3.7600000000000099E-3</c:v>
                </c:pt>
                <c:pt idx="527">
                  <c:v>3.7700000000000099E-3</c:v>
                </c:pt>
                <c:pt idx="528">
                  <c:v>3.7800000000000099E-3</c:v>
                </c:pt>
                <c:pt idx="529">
                  <c:v>3.7900000000000099E-3</c:v>
                </c:pt>
                <c:pt idx="530">
                  <c:v>3.80000000000001E-3</c:v>
                </c:pt>
                <c:pt idx="531">
                  <c:v>3.81000000000001E-3</c:v>
                </c:pt>
                <c:pt idx="532">
                  <c:v>3.82000000000001E-3</c:v>
                </c:pt>
                <c:pt idx="533">
                  <c:v>3.83000000000001E-3</c:v>
                </c:pt>
                <c:pt idx="534">
                  <c:v>3.8400000000000101E-3</c:v>
                </c:pt>
                <c:pt idx="535">
                  <c:v>3.8500000000000101E-3</c:v>
                </c:pt>
                <c:pt idx="536">
                  <c:v>3.8600000000000101E-3</c:v>
                </c:pt>
                <c:pt idx="537">
                  <c:v>3.8700000000000102E-3</c:v>
                </c:pt>
                <c:pt idx="538">
                  <c:v>3.8800000000000102E-3</c:v>
                </c:pt>
                <c:pt idx="539">
                  <c:v>3.8900000000000102E-3</c:v>
                </c:pt>
                <c:pt idx="540">
                  <c:v>3.9000000000000098E-3</c:v>
                </c:pt>
                <c:pt idx="541">
                  <c:v>3.9100000000000098E-3</c:v>
                </c:pt>
                <c:pt idx="542">
                  <c:v>3.9200000000000103E-3</c:v>
                </c:pt>
                <c:pt idx="543">
                  <c:v>3.9300000000000099E-3</c:v>
                </c:pt>
                <c:pt idx="544">
                  <c:v>3.9400000000000103E-3</c:v>
                </c:pt>
                <c:pt idx="545">
                  <c:v>3.9500000000000099E-3</c:v>
                </c:pt>
                <c:pt idx="546">
                  <c:v>3.9600000000000104E-3</c:v>
                </c:pt>
                <c:pt idx="547">
                  <c:v>3.97000000000001E-3</c:v>
                </c:pt>
                <c:pt idx="548">
                  <c:v>3.9800000000000096E-3</c:v>
                </c:pt>
                <c:pt idx="549">
                  <c:v>3.99000000000001E-3</c:v>
                </c:pt>
                <c:pt idx="550">
                  <c:v>4.0000000000000096E-3</c:v>
                </c:pt>
                <c:pt idx="551">
                  <c:v>4.0100000000000101E-3</c:v>
                </c:pt>
                <c:pt idx="552">
                  <c:v>4.0200000000000097E-3</c:v>
                </c:pt>
                <c:pt idx="553">
                  <c:v>4.0300000000000101E-3</c:v>
                </c:pt>
                <c:pt idx="554">
                  <c:v>4.0400000000000097E-3</c:v>
                </c:pt>
                <c:pt idx="555">
                  <c:v>4.0500000000000102E-3</c:v>
                </c:pt>
                <c:pt idx="556">
                  <c:v>4.0600000000000098E-3</c:v>
                </c:pt>
                <c:pt idx="557">
                  <c:v>4.0700000000000102E-3</c:v>
                </c:pt>
                <c:pt idx="558">
                  <c:v>4.0800000000000098E-3</c:v>
                </c:pt>
                <c:pt idx="559">
                  <c:v>4.0900000000000198E-3</c:v>
                </c:pt>
                <c:pt idx="560">
                  <c:v>4.1000000000000099E-3</c:v>
                </c:pt>
                <c:pt idx="561">
                  <c:v>4.1100000000000103E-3</c:v>
                </c:pt>
                <c:pt idx="562">
                  <c:v>4.1200000000000099E-3</c:v>
                </c:pt>
                <c:pt idx="563">
                  <c:v>4.1300000000000199E-3</c:v>
                </c:pt>
                <c:pt idx="564">
                  <c:v>4.14000000000001E-3</c:v>
                </c:pt>
                <c:pt idx="565">
                  <c:v>4.1500000000000096E-3</c:v>
                </c:pt>
                <c:pt idx="566">
                  <c:v>4.16000000000001E-3</c:v>
                </c:pt>
                <c:pt idx="567">
                  <c:v>4.17000000000002E-3</c:v>
                </c:pt>
                <c:pt idx="568">
                  <c:v>4.1800000000000101E-3</c:v>
                </c:pt>
                <c:pt idx="569">
                  <c:v>4.1900000000000097E-3</c:v>
                </c:pt>
                <c:pt idx="570">
                  <c:v>4.2000000000000101E-3</c:v>
                </c:pt>
                <c:pt idx="571">
                  <c:v>4.2100000000000201E-3</c:v>
                </c:pt>
                <c:pt idx="572">
                  <c:v>4.2200000000000197E-3</c:v>
                </c:pt>
                <c:pt idx="573">
                  <c:v>4.2300000000000098E-3</c:v>
                </c:pt>
                <c:pt idx="574">
                  <c:v>4.2400000000000198E-3</c:v>
                </c:pt>
                <c:pt idx="575">
                  <c:v>4.2500000000000203E-3</c:v>
                </c:pt>
                <c:pt idx="576">
                  <c:v>4.2600000000000198E-3</c:v>
                </c:pt>
                <c:pt idx="577">
                  <c:v>4.2700000000000099E-3</c:v>
                </c:pt>
                <c:pt idx="578">
                  <c:v>4.2800000000000199E-3</c:v>
                </c:pt>
                <c:pt idx="579">
                  <c:v>4.2900000000000204E-3</c:v>
                </c:pt>
                <c:pt idx="580">
                  <c:v>4.30000000000002E-3</c:v>
                </c:pt>
                <c:pt idx="581">
                  <c:v>4.31000000000001E-3</c:v>
                </c:pt>
                <c:pt idx="582">
                  <c:v>4.32000000000002E-3</c:v>
                </c:pt>
                <c:pt idx="583">
                  <c:v>4.3300000000000196E-3</c:v>
                </c:pt>
                <c:pt idx="584">
                  <c:v>4.3400000000000201E-3</c:v>
                </c:pt>
                <c:pt idx="585">
                  <c:v>4.3500000000000101E-3</c:v>
                </c:pt>
                <c:pt idx="586">
                  <c:v>4.3600000000000201E-3</c:v>
                </c:pt>
                <c:pt idx="587">
                  <c:v>4.3700000000000197E-3</c:v>
                </c:pt>
                <c:pt idx="588">
                  <c:v>4.3800000000000202E-3</c:v>
                </c:pt>
                <c:pt idx="589">
                  <c:v>4.3900000000000198E-3</c:v>
                </c:pt>
                <c:pt idx="590">
                  <c:v>4.4000000000000202E-3</c:v>
                </c:pt>
                <c:pt idx="591">
                  <c:v>4.4100000000000198E-3</c:v>
                </c:pt>
                <c:pt idx="592">
                  <c:v>4.4200000000000203E-3</c:v>
                </c:pt>
                <c:pt idx="593">
                  <c:v>4.4300000000000199E-3</c:v>
                </c:pt>
                <c:pt idx="594">
                  <c:v>4.4400000000000203E-3</c:v>
                </c:pt>
                <c:pt idx="595">
                  <c:v>4.4500000000000199E-3</c:v>
                </c:pt>
                <c:pt idx="596">
                  <c:v>4.4600000000000204E-3</c:v>
                </c:pt>
                <c:pt idx="597">
                  <c:v>4.47000000000002E-3</c:v>
                </c:pt>
                <c:pt idx="598">
                  <c:v>4.4800000000000204E-3</c:v>
                </c:pt>
                <c:pt idx="599">
                  <c:v>4.49000000000002E-3</c:v>
                </c:pt>
                <c:pt idx="600">
                  <c:v>4.5000000000000196E-3</c:v>
                </c:pt>
                <c:pt idx="601">
                  <c:v>4.5100000000000201E-3</c:v>
                </c:pt>
                <c:pt idx="602">
                  <c:v>4.5200000000000197E-3</c:v>
                </c:pt>
                <c:pt idx="603">
                  <c:v>4.5300000000000201E-3</c:v>
                </c:pt>
                <c:pt idx="604">
                  <c:v>4.5400000000000197E-3</c:v>
                </c:pt>
                <c:pt idx="605">
                  <c:v>4.5500000000000202E-3</c:v>
                </c:pt>
                <c:pt idx="606">
                  <c:v>4.5600000000000198E-3</c:v>
                </c:pt>
                <c:pt idx="607">
                  <c:v>4.5700000000000202E-3</c:v>
                </c:pt>
                <c:pt idx="608">
                  <c:v>4.5800000000000198E-3</c:v>
                </c:pt>
                <c:pt idx="609">
                  <c:v>4.5900000000000203E-3</c:v>
                </c:pt>
                <c:pt idx="610">
                  <c:v>4.6000000000000199E-3</c:v>
                </c:pt>
                <c:pt idx="611">
                  <c:v>4.6100000000000203E-3</c:v>
                </c:pt>
                <c:pt idx="612">
                  <c:v>4.6200000000000199E-3</c:v>
                </c:pt>
                <c:pt idx="613">
                  <c:v>4.6300000000000204E-3</c:v>
                </c:pt>
                <c:pt idx="614">
                  <c:v>4.64000000000002E-3</c:v>
                </c:pt>
                <c:pt idx="615">
                  <c:v>4.6500000000000196E-3</c:v>
                </c:pt>
                <c:pt idx="616">
                  <c:v>4.66000000000002E-3</c:v>
                </c:pt>
                <c:pt idx="617">
                  <c:v>4.6700000000000196E-3</c:v>
                </c:pt>
                <c:pt idx="618">
                  <c:v>4.6800000000000201E-3</c:v>
                </c:pt>
                <c:pt idx="619">
                  <c:v>4.6900000000000197E-3</c:v>
                </c:pt>
                <c:pt idx="620">
                  <c:v>4.7000000000000201E-3</c:v>
                </c:pt>
                <c:pt idx="621">
                  <c:v>4.7100000000000197E-3</c:v>
                </c:pt>
                <c:pt idx="622">
                  <c:v>4.7200000000000202E-3</c:v>
                </c:pt>
                <c:pt idx="623">
                  <c:v>4.7300000000000198E-3</c:v>
                </c:pt>
                <c:pt idx="624">
                  <c:v>4.7400000000000202E-3</c:v>
                </c:pt>
                <c:pt idx="625">
                  <c:v>4.7500000000000198E-3</c:v>
                </c:pt>
                <c:pt idx="626">
                  <c:v>4.7600000000000203E-3</c:v>
                </c:pt>
                <c:pt idx="627">
                  <c:v>4.7700000000000199E-3</c:v>
                </c:pt>
                <c:pt idx="628">
                  <c:v>4.7800000000000203E-3</c:v>
                </c:pt>
                <c:pt idx="629">
                  <c:v>4.7900000000000199E-3</c:v>
                </c:pt>
                <c:pt idx="630">
                  <c:v>4.8000000000000204E-3</c:v>
                </c:pt>
                <c:pt idx="631">
                  <c:v>4.81000000000002E-3</c:v>
                </c:pt>
                <c:pt idx="632">
                  <c:v>4.8200000000000196E-3</c:v>
                </c:pt>
                <c:pt idx="633">
                  <c:v>4.83000000000002E-3</c:v>
                </c:pt>
                <c:pt idx="634">
                  <c:v>4.8400000000000196E-3</c:v>
                </c:pt>
                <c:pt idx="635">
                  <c:v>4.8500000000000201E-3</c:v>
                </c:pt>
                <c:pt idx="636">
                  <c:v>4.8600000000000197E-3</c:v>
                </c:pt>
                <c:pt idx="637">
                  <c:v>4.8700000000000201E-3</c:v>
                </c:pt>
                <c:pt idx="638">
                  <c:v>4.8800000000000197E-3</c:v>
                </c:pt>
                <c:pt idx="639">
                  <c:v>4.8900000000000202E-3</c:v>
                </c:pt>
                <c:pt idx="640">
                  <c:v>4.9000000000000198E-3</c:v>
                </c:pt>
                <c:pt idx="641">
                  <c:v>4.9100000000000203E-3</c:v>
                </c:pt>
                <c:pt idx="642">
                  <c:v>4.9200000000000198E-3</c:v>
                </c:pt>
                <c:pt idx="643">
                  <c:v>4.9300000000000203E-3</c:v>
                </c:pt>
                <c:pt idx="644">
                  <c:v>4.9400000000000199E-3</c:v>
                </c:pt>
                <c:pt idx="645">
                  <c:v>4.9500000000000204E-3</c:v>
                </c:pt>
                <c:pt idx="646">
                  <c:v>4.9600000000000199E-3</c:v>
                </c:pt>
                <c:pt idx="647">
                  <c:v>4.9700000000000204E-3</c:v>
                </c:pt>
                <c:pt idx="648">
                  <c:v>4.9800000000000096E-3</c:v>
                </c:pt>
                <c:pt idx="649">
                  <c:v>4.9900000000000101E-3</c:v>
                </c:pt>
                <c:pt idx="650">
                  <c:v>5.0000000000000096E-3</c:v>
                </c:pt>
                <c:pt idx="651">
                  <c:v>5.0100000000000101E-3</c:v>
                </c:pt>
                <c:pt idx="652">
                  <c:v>5.0200000000000097E-3</c:v>
                </c:pt>
                <c:pt idx="653">
                  <c:v>5.0300000000000102E-3</c:v>
                </c:pt>
                <c:pt idx="654">
                  <c:v>5.0400000000000097E-3</c:v>
                </c:pt>
                <c:pt idx="655">
                  <c:v>5.0500000000000102E-3</c:v>
                </c:pt>
                <c:pt idx="656">
                  <c:v>5.0600000000000098E-3</c:v>
                </c:pt>
                <c:pt idx="657">
                  <c:v>5.0700000000000103E-3</c:v>
                </c:pt>
                <c:pt idx="658">
                  <c:v>5.0800000000000099E-3</c:v>
                </c:pt>
                <c:pt idx="659">
                  <c:v>5.0900000000000103E-3</c:v>
                </c:pt>
                <c:pt idx="660">
                  <c:v>5.1000000000000099E-3</c:v>
                </c:pt>
                <c:pt idx="661">
                  <c:v>5.1100000000000104E-3</c:v>
                </c:pt>
                <c:pt idx="662">
                  <c:v>5.12000000000001E-3</c:v>
                </c:pt>
                <c:pt idx="663">
                  <c:v>5.1300000000000104E-3</c:v>
                </c:pt>
                <c:pt idx="664">
                  <c:v>5.14000000000001E-3</c:v>
                </c:pt>
                <c:pt idx="665">
                  <c:v>5.1500000000000096E-3</c:v>
                </c:pt>
                <c:pt idx="666">
                  <c:v>5.1600000000000101E-3</c:v>
                </c:pt>
                <c:pt idx="667">
                  <c:v>5.1700000000000097E-3</c:v>
                </c:pt>
                <c:pt idx="668">
                  <c:v>5.1800000000000101E-3</c:v>
                </c:pt>
                <c:pt idx="669">
                  <c:v>5.1900000000000097E-3</c:v>
                </c:pt>
                <c:pt idx="670">
                  <c:v>5.2000000000000102E-3</c:v>
                </c:pt>
                <c:pt idx="671">
                  <c:v>5.2100000000000098E-3</c:v>
                </c:pt>
                <c:pt idx="672">
                  <c:v>5.2200000000000102E-3</c:v>
                </c:pt>
                <c:pt idx="673">
                  <c:v>5.2300000000000098E-3</c:v>
                </c:pt>
                <c:pt idx="674">
                  <c:v>5.2399999999999999E-3</c:v>
                </c:pt>
                <c:pt idx="675">
                  <c:v>5.2500000000000003E-3</c:v>
                </c:pt>
                <c:pt idx="676">
                  <c:v>5.2599999999999999E-3</c:v>
                </c:pt>
                <c:pt idx="677">
                  <c:v>5.2700000000000004E-3</c:v>
                </c:pt>
                <c:pt idx="678">
                  <c:v>5.28E-3</c:v>
                </c:pt>
                <c:pt idx="679">
                  <c:v>5.2900000000000004E-3</c:v>
                </c:pt>
                <c:pt idx="680">
                  <c:v>5.3E-3</c:v>
                </c:pt>
                <c:pt idx="681">
                  <c:v>5.3099999999999996E-3</c:v>
                </c:pt>
                <c:pt idx="682">
                  <c:v>5.3200000000000001E-3</c:v>
                </c:pt>
                <c:pt idx="683">
                  <c:v>5.3299999999999997E-3</c:v>
                </c:pt>
                <c:pt idx="684">
                  <c:v>5.3400000000000001E-3</c:v>
                </c:pt>
                <c:pt idx="685">
                  <c:v>5.3499999999999997E-3</c:v>
                </c:pt>
                <c:pt idx="686">
                  <c:v>5.3600000000000002E-3</c:v>
                </c:pt>
                <c:pt idx="687">
                  <c:v>5.3699999999999998E-3</c:v>
                </c:pt>
                <c:pt idx="688">
                  <c:v>5.3800000000000002E-3</c:v>
                </c:pt>
                <c:pt idx="689">
                  <c:v>5.3899999999999998E-3</c:v>
                </c:pt>
                <c:pt idx="690">
                  <c:v>5.4000000000000003E-3</c:v>
                </c:pt>
                <c:pt idx="691">
                  <c:v>5.4099999999999999E-3</c:v>
                </c:pt>
                <c:pt idx="692">
                  <c:v>5.4200000000000003E-3</c:v>
                </c:pt>
                <c:pt idx="693">
                  <c:v>5.4299999999999999E-3</c:v>
                </c:pt>
                <c:pt idx="694">
                  <c:v>5.4400000000000004E-3</c:v>
                </c:pt>
                <c:pt idx="695">
                  <c:v>5.45E-3</c:v>
                </c:pt>
                <c:pt idx="696">
                  <c:v>5.4599999999999996E-3</c:v>
                </c:pt>
                <c:pt idx="697">
                  <c:v>5.4699999999999896E-3</c:v>
                </c:pt>
                <c:pt idx="698">
                  <c:v>5.4799999999999901E-3</c:v>
                </c:pt>
                <c:pt idx="699">
                  <c:v>5.4899999999999897E-3</c:v>
                </c:pt>
                <c:pt idx="700">
                  <c:v>5.4999999999999901E-3</c:v>
                </c:pt>
                <c:pt idx="701">
                  <c:v>5.5099999999999897E-3</c:v>
                </c:pt>
                <c:pt idx="702">
                  <c:v>5.5199999999999902E-3</c:v>
                </c:pt>
                <c:pt idx="703">
                  <c:v>5.5299999999999898E-3</c:v>
                </c:pt>
                <c:pt idx="704">
                  <c:v>5.5399999999999902E-3</c:v>
                </c:pt>
                <c:pt idx="705">
                  <c:v>5.5499999999999898E-3</c:v>
                </c:pt>
                <c:pt idx="706">
                  <c:v>5.5599999999999903E-3</c:v>
                </c:pt>
                <c:pt idx="707">
                  <c:v>5.5699999999999899E-3</c:v>
                </c:pt>
                <c:pt idx="708">
                  <c:v>5.5799999999999903E-3</c:v>
                </c:pt>
                <c:pt idx="709">
                  <c:v>5.5899999999999899E-3</c:v>
                </c:pt>
                <c:pt idx="710">
                  <c:v>5.5999999999999904E-3</c:v>
                </c:pt>
                <c:pt idx="711">
                  <c:v>5.60999999999999E-3</c:v>
                </c:pt>
                <c:pt idx="712">
                  <c:v>5.6199999999999896E-3</c:v>
                </c:pt>
                <c:pt idx="713">
                  <c:v>5.62999999999999E-3</c:v>
                </c:pt>
                <c:pt idx="714">
                  <c:v>5.6399999999999896E-3</c:v>
                </c:pt>
                <c:pt idx="715">
                  <c:v>5.6499999999999901E-3</c:v>
                </c:pt>
                <c:pt idx="716">
                  <c:v>5.6599999999999897E-3</c:v>
                </c:pt>
                <c:pt idx="717">
                  <c:v>5.6699999999999902E-3</c:v>
                </c:pt>
                <c:pt idx="718">
                  <c:v>5.6799999999999897E-3</c:v>
                </c:pt>
                <c:pt idx="719">
                  <c:v>5.6899999999999902E-3</c:v>
                </c:pt>
                <c:pt idx="720">
                  <c:v>5.6999999999999898E-3</c:v>
                </c:pt>
                <c:pt idx="721">
                  <c:v>5.7099999999999903E-3</c:v>
                </c:pt>
                <c:pt idx="722">
                  <c:v>5.7199999999999898E-3</c:v>
                </c:pt>
                <c:pt idx="723">
                  <c:v>5.7299999999999799E-3</c:v>
                </c:pt>
                <c:pt idx="724">
                  <c:v>5.7399999999999804E-3</c:v>
                </c:pt>
                <c:pt idx="725">
                  <c:v>5.74999999999998E-3</c:v>
                </c:pt>
                <c:pt idx="726">
                  <c:v>5.7599999999999804E-3</c:v>
                </c:pt>
                <c:pt idx="727">
                  <c:v>5.76999999999998E-3</c:v>
                </c:pt>
                <c:pt idx="728">
                  <c:v>5.7799999999999796E-3</c:v>
                </c:pt>
                <c:pt idx="729">
                  <c:v>5.7899999999999801E-3</c:v>
                </c:pt>
                <c:pt idx="730">
                  <c:v>5.7999999999999797E-3</c:v>
                </c:pt>
                <c:pt idx="731">
                  <c:v>5.8099999999999801E-3</c:v>
                </c:pt>
                <c:pt idx="732">
                  <c:v>5.8199999999999797E-3</c:v>
                </c:pt>
                <c:pt idx="733">
                  <c:v>5.8299999999999802E-3</c:v>
                </c:pt>
                <c:pt idx="734">
                  <c:v>5.8399999999999798E-3</c:v>
                </c:pt>
                <c:pt idx="735">
                  <c:v>5.8499999999999802E-3</c:v>
                </c:pt>
                <c:pt idx="736">
                  <c:v>5.8599999999999798E-3</c:v>
                </c:pt>
                <c:pt idx="737">
                  <c:v>5.8699999999999803E-3</c:v>
                </c:pt>
                <c:pt idx="738">
                  <c:v>5.8799999999999799E-3</c:v>
                </c:pt>
                <c:pt idx="739">
                  <c:v>5.8899999999999803E-3</c:v>
                </c:pt>
                <c:pt idx="740">
                  <c:v>5.8999999999999799E-3</c:v>
                </c:pt>
                <c:pt idx="741">
                  <c:v>5.9099999999999804E-3</c:v>
                </c:pt>
                <c:pt idx="742">
                  <c:v>5.91999999999998E-3</c:v>
                </c:pt>
                <c:pt idx="743">
                  <c:v>5.9299999999999804E-3</c:v>
                </c:pt>
                <c:pt idx="744">
                  <c:v>5.93999999999998E-3</c:v>
                </c:pt>
                <c:pt idx="745">
                  <c:v>5.9499999999999796E-3</c:v>
                </c:pt>
                <c:pt idx="746">
                  <c:v>5.9599999999999697E-3</c:v>
                </c:pt>
                <c:pt idx="747">
                  <c:v>5.9699999999999701E-3</c:v>
                </c:pt>
                <c:pt idx="748">
                  <c:v>5.9799999999999697E-3</c:v>
                </c:pt>
                <c:pt idx="749">
                  <c:v>5.9899999999999702E-3</c:v>
                </c:pt>
                <c:pt idx="750">
                  <c:v>5.9999999999999698E-3</c:v>
                </c:pt>
                <c:pt idx="751">
                  <c:v>6.0099999999999702E-3</c:v>
                </c:pt>
                <c:pt idx="752">
                  <c:v>6.0199999999999698E-3</c:v>
                </c:pt>
                <c:pt idx="753">
                  <c:v>6.0299999999999703E-3</c:v>
                </c:pt>
                <c:pt idx="754">
                  <c:v>6.0399999999999699E-3</c:v>
                </c:pt>
                <c:pt idx="755">
                  <c:v>6.0499999999999703E-3</c:v>
                </c:pt>
                <c:pt idx="756">
                  <c:v>6.0599999999999699E-3</c:v>
                </c:pt>
                <c:pt idx="757">
                  <c:v>6.0699999999999704E-3</c:v>
                </c:pt>
                <c:pt idx="758">
                  <c:v>6.07999999999997E-3</c:v>
                </c:pt>
                <c:pt idx="759">
                  <c:v>6.0899999999999696E-3</c:v>
                </c:pt>
                <c:pt idx="760">
                  <c:v>6.09999999999997E-3</c:v>
                </c:pt>
                <c:pt idx="761">
                  <c:v>6.1099999999999696E-3</c:v>
                </c:pt>
                <c:pt idx="762">
                  <c:v>6.1199999999999701E-3</c:v>
                </c:pt>
                <c:pt idx="763">
                  <c:v>6.1299999999999697E-3</c:v>
                </c:pt>
                <c:pt idx="764">
                  <c:v>6.1399999999999701E-3</c:v>
                </c:pt>
                <c:pt idx="765">
                  <c:v>6.1499999999999697E-3</c:v>
                </c:pt>
                <c:pt idx="766">
                  <c:v>6.1599999999999702E-3</c:v>
                </c:pt>
                <c:pt idx="767">
                  <c:v>6.1699999999999698E-3</c:v>
                </c:pt>
                <c:pt idx="768">
                  <c:v>6.1799999999999702E-3</c:v>
                </c:pt>
                <c:pt idx="769">
                  <c:v>6.1899999999999698E-3</c:v>
                </c:pt>
                <c:pt idx="770">
                  <c:v>6.1999999999999599E-3</c:v>
                </c:pt>
                <c:pt idx="771">
                  <c:v>6.2099999999999603E-3</c:v>
                </c:pt>
                <c:pt idx="772">
                  <c:v>6.2199999999999599E-3</c:v>
                </c:pt>
                <c:pt idx="773">
                  <c:v>6.2299999999999604E-3</c:v>
                </c:pt>
                <c:pt idx="774">
                  <c:v>6.23999999999996E-3</c:v>
                </c:pt>
                <c:pt idx="775">
                  <c:v>6.2499999999999596E-3</c:v>
                </c:pt>
                <c:pt idx="776">
                  <c:v>6.25999999999996E-3</c:v>
                </c:pt>
                <c:pt idx="777">
                  <c:v>6.2699999999999596E-3</c:v>
                </c:pt>
                <c:pt idx="778">
                  <c:v>6.2799999999999601E-3</c:v>
                </c:pt>
                <c:pt idx="779">
                  <c:v>6.2899999999999597E-3</c:v>
                </c:pt>
                <c:pt idx="780">
                  <c:v>6.2999999999999601E-3</c:v>
                </c:pt>
                <c:pt idx="781">
                  <c:v>6.3099999999999597E-3</c:v>
                </c:pt>
                <c:pt idx="782">
                  <c:v>6.3199999999999602E-3</c:v>
                </c:pt>
                <c:pt idx="783">
                  <c:v>6.3299999999999598E-3</c:v>
                </c:pt>
                <c:pt idx="784">
                  <c:v>6.3399999999999603E-3</c:v>
                </c:pt>
                <c:pt idx="785">
                  <c:v>6.3499999999999598E-3</c:v>
                </c:pt>
                <c:pt idx="786">
                  <c:v>6.3599999999999603E-3</c:v>
                </c:pt>
                <c:pt idx="787">
                  <c:v>6.3699999999999599E-3</c:v>
                </c:pt>
                <c:pt idx="788">
                  <c:v>6.3799999999999604E-3</c:v>
                </c:pt>
                <c:pt idx="789">
                  <c:v>6.3899999999999599E-3</c:v>
                </c:pt>
                <c:pt idx="790">
                  <c:v>6.3999999999999604E-3</c:v>
                </c:pt>
                <c:pt idx="791">
                  <c:v>6.40999999999996E-3</c:v>
                </c:pt>
                <c:pt idx="792">
                  <c:v>6.4199999999999596E-3</c:v>
                </c:pt>
                <c:pt idx="793">
                  <c:v>6.4299999999999601E-3</c:v>
                </c:pt>
                <c:pt idx="794">
                  <c:v>6.4399999999999596E-3</c:v>
                </c:pt>
                <c:pt idx="795">
                  <c:v>6.4499999999999497E-3</c:v>
                </c:pt>
                <c:pt idx="796">
                  <c:v>6.4599999999999502E-3</c:v>
                </c:pt>
                <c:pt idx="797">
                  <c:v>6.4699999999999497E-3</c:v>
                </c:pt>
                <c:pt idx="798">
                  <c:v>6.4799999999999502E-3</c:v>
                </c:pt>
                <c:pt idx="799">
                  <c:v>6.4899999999999498E-3</c:v>
                </c:pt>
                <c:pt idx="800">
                  <c:v>6.4999999999999503E-3</c:v>
                </c:pt>
                <c:pt idx="801">
                  <c:v>6.5099999999999499E-3</c:v>
                </c:pt>
                <c:pt idx="802">
                  <c:v>6.5199999999999503E-3</c:v>
                </c:pt>
                <c:pt idx="803">
                  <c:v>6.5299999999999499E-3</c:v>
                </c:pt>
                <c:pt idx="804">
                  <c:v>6.5399999999999504E-3</c:v>
                </c:pt>
                <c:pt idx="805">
                  <c:v>6.54999999999995E-3</c:v>
                </c:pt>
                <c:pt idx="806">
                  <c:v>6.5599999999999504E-3</c:v>
                </c:pt>
                <c:pt idx="807">
                  <c:v>6.56999999999995E-3</c:v>
                </c:pt>
                <c:pt idx="808">
                  <c:v>6.5799999999999496E-3</c:v>
                </c:pt>
                <c:pt idx="809">
                  <c:v>6.5899999999999501E-3</c:v>
                </c:pt>
                <c:pt idx="810">
                  <c:v>6.5999999999999497E-3</c:v>
                </c:pt>
                <c:pt idx="811">
                  <c:v>6.6099999999999501E-3</c:v>
                </c:pt>
                <c:pt idx="812">
                  <c:v>6.6199999999999497E-3</c:v>
                </c:pt>
                <c:pt idx="813">
                  <c:v>6.6299999999999502E-3</c:v>
                </c:pt>
                <c:pt idx="814">
                  <c:v>6.6399999999999498E-3</c:v>
                </c:pt>
                <c:pt idx="815">
                  <c:v>6.6499999999999502E-3</c:v>
                </c:pt>
                <c:pt idx="816">
                  <c:v>6.6599999999999498E-3</c:v>
                </c:pt>
                <c:pt idx="817">
                  <c:v>6.6699999999999503E-3</c:v>
                </c:pt>
                <c:pt idx="818">
                  <c:v>6.6799999999999499E-3</c:v>
                </c:pt>
                <c:pt idx="819">
                  <c:v>6.6899999999999503E-3</c:v>
                </c:pt>
                <c:pt idx="820">
                  <c:v>6.6999999999999404E-3</c:v>
                </c:pt>
                <c:pt idx="821">
                  <c:v>6.70999999999994E-3</c:v>
                </c:pt>
                <c:pt idx="822">
                  <c:v>6.7199999999999404E-3</c:v>
                </c:pt>
                <c:pt idx="823">
                  <c:v>6.72999999999994E-3</c:v>
                </c:pt>
                <c:pt idx="824">
                  <c:v>6.7399999999999396E-3</c:v>
                </c:pt>
                <c:pt idx="825">
                  <c:v>6.7499999999999401E-3</c:v>
                </c:pt>
                <c:pt idx="826">
                  <c:v>6.7599999999999397E-3</c:v>
                </c:pt>
                <c:pt idx="827">
                  <c:v>6.7699999999999401E-3</c:v>
                </c:pt>
                <c:pt idx="828">
                  <c:v>6.7799999999999397E-3</c:v>
                </c:pt>
                <c:pt idx="829">
                  <c:v>6.7899999999999402E-3</c:v>
                </c:pt>
                <c:pt idx="830">
                  <c:v>6.7999999999999398E-3</c:v>
                </c:pt>
                <c:pt idx="831">
                  <c:v>6.8099999999999402E-3</c:v>
                </c:pt>
                <c:pt idx="832">
                  <c:v>6.8199999999999398E-3</c:v>
                </c:pt>
                <c:pt idx="833">
                  <c:v>6.8299999999999403E-3</c:v>
                </c:pt>
              </c:numCache>
            </c:numRef>
          </c:xVal>
          <c:yVal>
            <c:numRef>
              <c:f>Arkusz1!$F$2:$F$845</c:f>
              <c:numCache>
                <c:formatCode>General</c:formatCode>
                <c:ptCount val="844"/>
                <c:pt idx="0">
                  <c:v>-254.33912481270613</c:v>
                </c:pt>
                <c:pt idx="1">
                  <c:v>-255.56378822773112</c:v>
                </c:pt>
                <c:pt idx="2">
                  <c:v>-256.76289547690254</c:v>
                </c:pt>
                <c:pt idx="3">
                  <c:v>-257.93632665049455</c:v>
                </c:pt>
                <c:pt idx="4">
                  <c:v>-259.08396440636778</c:v>
                </c:pt>
                <c:pt idx="5">
                  <c:v>-260.20569398170289</c:v>
                </c:pt>
                <c:pt idx="6">
                  <c:v>-261.3014032044772</c:v>
                </c:pt>
                <c:pt idx="7">
                  <c:v>-262.37098250468159</c:v>
                </c:pt>
                <c:pt idx="8">
                  <c:v>-263.41432492527724</c:v>
                </c:pt>
                <c:pt idx="9">
                  <c:v>-264.43132613289151</c:v>
                </c:pt>
                <c:pt idx="10">
                  <c:v>-265.42188442825125</c:v>
                </c:pt>
                <c:pt idx="11">
                  <c:v>-266.38590075635227</c:v>
                </c:pt>
                <c:pt idx="12">
                  <c:v>-267.32327871636528</c:v>
                </c:pt>
                <c:pt idx="13">
                  <c:v>-268.23392457127522</c:v>
                </c:pt>
                <c:pt idx="14">
                  <c:v>-269.11774725725553</c:v>
                </c:pt>
                <c:pt idx="15">
                  <c:v>-269.97465839277419</c:v>
                </c:pt>
                <c:pt idx="16">
                  <c:v>-270.80457228743171</c:v>
                </c:pt>
                <c:pt idx="17">
                  <c:v>-271.60740595053028</c:v>
                </c:pt>
                <c:pt idx="18">
                  <c:v>-272.38307909937242</c:v>
                </c:pt>
                <c:pt idx="19">
                  <c:v>-273.13151416728988</c:v>
                </c:pt>
                <c:pt idx="20">
                  <c:v>-273.85263631139935</c:v>
                </c:pt>
                <c:pt idx="21">
                  <c:v>-274.54637342008755</c:v>
                </c:pt>
                <c:pt idx="22">
                  <c:v>-275.21265612022154</c:v>
                </c:pt>
                <c:pt idx="23">
                  <c:v>-275.85141778408666</c:v>
                </c:pt>
                <c:pt idx="24">
                  <c:v>-276.46259453604875</c:v>
                </c:pt>
                <c:pt idx="25">
                  <c:v>-277.04612525894203</c:v>
                </c:pt>
                <c:pt idx="26">
                  <c:v>-277.60195160018037</c:v>
                </c:pt>
                <c:pt idx="27">
                  <c:v>-278.1300179775929</c:v>
                </c:pt>
                <c:pt idx="28">
                  <c:v>-278.63027158498187</c:v>
                </c:pt>
                <c:pt idx="29">
                  <c:v>-279.10266239740349</c:v>
                </c:pt>
                <c:pt idx="30">
                  <c:v>-279.54714317617015</c:v>
                </c:pt>
                <c:pt idx="31">
                  <c:v>-279.96366947357438</c:v>
                </c:pt>
                <c:pt idx="32">
                  <c:v>-280.35219963733351</c:v>
                </c:pt>
                <c:pt idx="33">
                  <c:v>-280.71269481475497</c:v>
                </c:pt>
                <c:pt idx="34">
                  <c:v>-281.04511895662142</c:v>
                </c:pt>
                <c:pt idx="35">
                  <c:v>-281.34943882079574</c:v>
                </c:pt>
                <c:pt idx="36">
                  <c:v>-281.62562397554501</c:v>
                </c:pt>
                <c:pt idx="37">
                  <c:v>-281.87364680258395</c:v>
                </c:pt>
                <c:pt idx="38">
                  <c:v>-282.09348249983663</c:v>
                </c:pt>
                <c:pt idx="39">
                  <c:v>-282.28510908391638</c:v>
                </c:pt>
                <c:pt idx="40">
                  <c:v>-282.44850739232453</c:v>
                </c:pt>
                <c:pt idx="41">
                  <c:v>-282.58366108536643</c:v>
                </c:pt>
                <c:pt idx="42">
                  <c:v>-282.69055664778546</c:v>
                </c:pt>
                <c:pt idx="43">
                  <c:v>-282.76918339011434</c:v>
                </c:pt>
                <c:pt idx="44">
                  <c:v>-282.81953344974437</c:v>
                </c:pt>
                <c:pt idx="45">
                  <c:v>-282.84160179171164</c:v>
                </c:pt>
                <c:pt idx="46">
                  <c:v>-282.83538620920029</c:v>
                </c:pt>
                <c:pt idx="47">
                  <c:v>-282.80088732376333</c:v>
                </c:pt>
                <c:pt idx="48">
                  <c:v>-282.73810858526065</c:v>
                </c:pt>
                <c:pt idx="49">
                  <c:v>-282.6470562715138</c:v>
                </c:pt>
                <c:pt idx="50">
                  <c:v>-282.52773948767816</c:v>
                </c:pt>
                <c:pt idx="51">
                  <c:v>-282.38017016533274</c:v>
                </c:pt>
                <c:pt idx="52">
                  <c:v>-282.20436306128687</c:v>
                </c:pt>
                <c:pt idx="53">
                  <c:v>-282.00033575610433</c:v>
                </c:pt>
                <c:pt idx="54">
                  <c:v>-281.76810865234569</c:v>
                </c:pt>
                <c:pt idx="55">
                  <c:v>-281.50770497252785</c:v>
                </c:pt>
                <c:pt idx="56">
                  <c:v>-281.2191507568017</c:v>
                </c:pt>
                <c:pt idx="57">
                  <c:v>-280.90247486034832</c:v>
                </c:pt>
                <c:pt idx="58">
                  <c:v>-280.55770895049358</c:v>
                </c:pt>
                <c:pt idx="59">
                  <c:v>-280.18488750354106</c:v>
                </c:pt>
                <c:pt idx="60">
                  <c:v>-279.78404780132485</c:v>
                </c:pt>
                <c:pt idx="61">
                  <c:v>-279.35522992748105</c:v>
                </c:pt>
                <c:pt idx="62">
                  <c:v>-278.89847676343982</c:v>
                </c:pt>
                <c:pt idx="63">
                  <c:v>-278.41383398413689</c:v>
                </c:pt>
                <c:pt idx="64">
                  <c:v>-277.90135005344621</c:v>
                </c:pt>
                <c:pt idx="65">
                  <c:v>-277.36107621933388</c:v>
                </c:pt>
                <c:pt idx="66">
                  <c:v>-276.79306650873315</c:v>
                </c:pt>
                <c:pt idx="67">
                  <c:v>-276.1973777221416</c:v>
                </c:pt>
                <c:pt idx="68">
                  <c:v>-275.57406942794159</c:v>
                </c:pt>
                <c:pt idx="69">
                  <c:v>-274.9232039564431</c:v>
                </c:pt>
                <c:pt idx="70">
                  <c:v>-274.24484639365079</c:v>
                </c:pt>
                <c:pt idx="71">
                  <c:v>-273.5390645747558</c:v>
                </c:pt>
                <c:pt idx="72">
                  <c:v>-272.80592907735178</c:v>
                </c:pt>
                <c:pt idx="73">
                  <c:v>-272.04551321437754</c:v>
                </c:pt>
                <c:pt idx="74">
                  <c:v>-271.25789302678567</c:v>
                </c:pt>
                <c:pt idx="75">
                  <c:v>-270.44314727593866</c:v>
                </c:pt>
                <c:pt idx="76">
                  <c:v>-269.60135743573255</c:v>
                </c:pt>
                <c:pt idx="77">
                  <c:v>-268.73260768444993</c:v>
                </c:pt>
                <c:pt idx="78">
                  <c:v>-267.8369848963419</c:v>
                </c:pt>
                <c:pt idx="79">
                  <c:v>-266.91457863294113</c:v>
                </c:pt>
                <c:pt idx="80">
                  <c:v>-265.965481134105</c:v>
                </c:pt>
                <c:pt idx="81">
                  <c:v>-264.9897873087927</c:v>
                </c:pt>
                <c:pt idx="82">
                  <c:v>-263.98759472557356</c:v>
                </c:pt>
                <c:pt idx="83">
                  <c:v>-262.95900360287084</c:v>
                </c:pt>
                <c:pt idx="84">
                  <c:v>-261.90411679893958</c:v>
                </c:pt>
                <c:pt idx="85">
                  <c:v>-260.8230398015811</c:v>
                </c:pt>
                <c:pt idx="86">
                  <c:v>-259.7158807175943</c:v>
                </c:pt>
                <c:pt idx="87">
                  <c:v>-258.58275026196492</c:v>
                </c:pt>
                <c:pt idx="88">
                  <c:v>-257.42376174679424</c:v>
                </c:pt>
                <c:pt idx="89">
                  <c:v>-256.23903106996795</c:v>
                </c:pt>
                <c:pt idx="90">
                  <c:v>-255.0286767035665</c:v>
                </c:pt>
                <c:pt idx="91">
                  <c:v>-253.79281968201792</c:v>
                </c:pt>
                <c:pt idx="92">
                  <c:v>-252.53158358999445</c:v>
                </c:pt>
                <c:pt idx="93">
                  <c:v>-251.24509455005418</c:v>
                </c:pt>
                <c:pt idx="94">
                  <c:v>-249.93348121002921</c:v>
                </c:pt>
                <c:pt idx="95">
                  <c:v>-248.59687473016038</c:v>
                </c:pt>
                <c:pt idx="96">
                  <c:v>-247.23540876998175</c:v>
                </c:pt>
                <c:pt idx="97">
                  <c:v>-245.84921947495516</c:v>
                </c:pt>
                <c:pt idx="98">
                  <c:v>-244.43844546285467</c:v>
                </c:pt>
                <c:pt idx="99">
                  <c:v>-243.00322780990595</c:v>
                </c:pt>
                <c:pt idx="100">
                  <c:v>-241.5437100366787</c:v>
                </c:pt>
                <c:pt idx="101">
                  <c:v>-240.06003809373308</c:v>
                </c:pt>
                <c:pt idx="102">
                  <c:v>-238.5523603470275</c:v>
                </c:pt>
                <c:pt idx="103">
                  <c:v>-237.02082756308013</c:v>
                </c:pt>
                <c:pt idx="104">
                  <c:v>-235.46559289389319</c:v>
                </c:pt>
                <c:pt idx="105">
                  <c:v>-233.88681186163754</c:v>
                </c:pt>
                <c:pt idx="106">
                  <c:v>-232.2846423431007</c:v>
                </c:pt>
                <c:pt idx="107">
                  <c:v>-230.65924455389947</c:v>
                </c:pt>
                <c:pt idx="108">
                  <c:v>-229.01078103245828</c:v>
                </c:pt>
                <c:pt idx="109">
                  <c:v>-227.33941662375548</c:v>
                </c:pt>
                <c:pt idx="110">
                  <c:v>-225.64531846283921</c:v>
                </c:pt>
                <c:pt idx="111">
                  <c:v>-223.92865595811378</c:v>
                </c:pt>
                <c:pt idx="112">
                  <c:v>-222.18960077439914</c:v>
                </c:pt>
                <c:pt idx="113">
                  <c:v>-220.42832681576442</c:v>
                </c:pt>
                <c:pt idx="114">
                  <c:v>-218.64501020813779</c:v>
                </c:pt>
                <c:pt idx="115">
                  <c:v>-216.83982928169394</c:v>
                </c:pt>
                <c:pt idx="116">
                  <c:v>-215.01296455302116</c:v>
                </c:pt>
                <c:pt idx="117">
                  <c:v>-213.16459870706996</c:v>
                </c:pt>
                <c:pt idx="118">
                  <c:v>-211.29491657888462</c:v>
                </c:pt>
                <c:pt idx="119">
                  <c:v>-209.40410513511989</c:v>
                </c:pt>
                <c:pt idx="120">
                  <c:v>-207.4923534553445</c:v>
                </c:pt>
                <c:pt idx="121">
                  <c:v>-205.5598527131333</c:v>
                </c:pt>
                <c:pt idx="122">
                  <c:v>-203.60679615695005</c:v>
                </c:pt>
                <c:pt idx="123">
                  <c:v>-201.63337909082296</c:v>
                </c:pt>
                <c:pt idx="124">
                  <c:v>-199.63979885481396</c:v>
                </c:pt>
                <c:pt idx="125">
                  <c:v>-197.62625480528547</c:v>
                </c:pt>
                <c:pt idx="126">
                  <c:v>-195.59294829496446</c:v>
                </c:pt>
                <c:pt idx="127">
                  <c:v>-193.54008265280746</c:v>
                </c:pt>
                <c:pt idx="128">
                  <c:v>-191.46786316366808</c:v>
                </c:pt>
                <c:pt idx="129">
                  <c:v>-189.37649704776842</c:v>
                </c:pt>
                <c:pt idx="130">
                  <c:v>-187.26619343997714</c:v>
                </c:pt>
                <c:pt idx="131">
                  <c:v>-185.13716336889649</c:v>
                </c:pt>
                <c:pt idx="132">
                  <c:v>-182.98961973575942</c:v>
                </c:pt>
                <c:pt idx="133">
                  <c:v>-180.82377729313964</c:v>
                </c:pt>
                <c:pt idx="134">
                  <c:v>-178.63985262347649</c:v>
                </c:pt>
                <c:pt idx="135">
                  <c:v>-176.43806411741707</c:v>
                </c:pt>
                <c:pt idx="136">
                  <c:v>-174.2186319519771</c:v>
                </c:pt>
                <c:pt idx="137">
                  <c:v>-171.98177806852368</c:v>
                </c:pt>
                <c:pt idx="138">
                  <c:v>-169.72772615058108</c:v>
                </c:pt>
                <c:pt idx="139">
                  <c:v>-167.45670160146267</c:v>
                </c:pt>
                <c:pt idx="140">
                  <c:v>-165.16893152173094</c:v>
                </c:pt>
                <c:pt idx="141">
                  <c:v>-162.86464468648737</c:v>
                </c:pt>
                <c:pt idx="142">
                  <c:v>-160.54407152249519</c:v>
                </c:pt>
                <c:pt idx="143">
                  <c:v>-158.2074440851371</c:v>
                </c:pt>
                <c:pt idx="144">
                  <c:v>-155.85499603520955</c:v>
                </c:pt>
                <c:pt idx="145">
                  <c:v>-153.48696261555725</c:v>
                </c:pt>
                <c:pt idx="146">
                  <c:v>-151.10358062754875</c:v>
                </c:pt>
                <c:pt idx="147">
                  <c:v>-148.70508840739672</c:v>
                </c:pt>
                <c:pt idx="148">
                  <c:v>-146.29172580232444</c:v>
                </c:pt>
                <c:pt idx="149">
                  <c:v>-143.86373414658127</c:v>
                </c:pt>
                <c:pt idx="150">
                  <c:v>-141.42135623730948</c:v>
                </c:pt>
                <c:pt idx="151">
                  <c:v>-138.96483631026473</c:v>
                </c:pt>
                <c:pt idx="152">
                  <c:v>-136.49442001539256</c:v>
                </c:pt>
                <c:pt idx="153">
                  <c:v>-134.01035439226391</c:v>
                </c:pt>
                <c:pt idx="154">
                  <c:v>-131.51288784537093</c:v>
                </c:pt>
                <c:pt idx="155">
                  <c:v>-129.00227011928709</c:v>
                </c:pt>
                <c:pt idx="156">
                  <c:v>-126.47875227369288</c:v>
                </c:pt>
                <c:pt idx="157">
                  <c:v>-123.94258665826985</c:v>
                </c:pt>
                <c:pt idx="158">
                  <c:v>-121.39402688746617</c:v>
                </c:pt>
                <c:pt idx="159">
                  <c:v>-118.83332781513511</c:v>
                </c:pt>
                <c:pt idx="160">
                  <c:v>-116.26074550904997</c:v>
                </c:pt>
                <c:pt idx="161">
                  <c:v>-113.67653722529755</c:v>
                </c:pt>
                <c:pt idx="162">
                  <c:v>-111.08096138255274</c:v>
                </c:pt>
                <c:pt idx="163">
                  <c:v>-108.47427753623683</c:v>
                </c:pt>
                <c:pt idx="164">
                  <c:v>-105.85674635256223</c:v>
                </c:pt>
                <c:pt idx="165">
                  <c:v>-103.22862958246603</c:v>
                </c:pt>
                <c:pt idx="166">
                  <c:v>-100.59019003543516</c:v>
                </c:pt>
                <c:pt idx="167">
                  <c:v>-97.941691553225624</c:v>
                </c:pt>
                <c:pt idx="168">
                  <c:v>-95.283398983478577</c:v>
                </c:pt>
                <c:pt idx="169">
                  <c:v>-92.615578153235745</c:v>
                </c:pt>
                <c:pt idx="170">
                  <c:v>-89.938495842356986</c:v>
                </c:pt>
                <c:pt idx="171">
                  <c:v>-87.252419756842471</c:v>
                </c:pt>
                <c:pt idx="172">
                  <c:v>-84.557618502062411</c:v>
                </c:pt>
                <c:pt idx="173">
                  <c:v>-81.85436155589656</c:v>
                </c:pt>
                <c:pt idx="174">
                  <c:v>-79.142919241786871</c:v>
                </c:pt>
                <c:pt idx="175">
                  <c:v>-76.423562701705208</c:v>
                </c:pt>
                <c:pt idx="176">
                  <c:v>-73.696563869039494</c:v>
                </c:pt>
                <c:pt idx="177">
                  <c:v>-70.962195441400439</c:v>
                </c:pt>
                <c:pt idx="178">
                  <c:v>-68.220730853352237</c:v>
                </c:pt>
                <c:pt idx="179">
                  <c:v>-65.472444249069099</c:v>
                </c:pt>
                <c:pt idx="180">
                  <c:v>-62.717610454921243</c:v>
                </c:pt>
                <c:pt idx="181">
                  <c:v>-59.9565049519924</c:v>
                </c:pt>
                <c:pt idx="182">
                  <c:v>-57.189403848531946</c:v>
                </c:pt>
                <c:pt idx="183">
                  <c:v>-54.416583852344317</c:v>
                </c:pt>
                <c:pt idx="184">
                  <c:v>-51.638322243118459</c:v>
                </c:pt>
                <c:pt idx="185">
                  <c:v>-48.854896844700086</c:v>
                </c:pt>
                <c:pt idx="186">
                  <c:v>-46.066585997309502</c:v>
                </c:pt>
                <c:pt idx="187">
                  <c:v>-43.273668529707905</c:v>
                </c:pt>
                <c:pt idx="188">
                  <c:v>-40.47642373131459</c:v>
                </c:pt>
                <c:pt idx="189">
                  <c:v>-37.675131324278389</c:v>
                </c:pt>
                <c:pt idx="190">
                  <c:v>-34.870071435505594</c:v>
                </c:pt>
                <c:pt idx="191">
                  <c:v>-32.061524568644742</c:v>
                </c:pt>
                <c:pt idx="192">
                  <c:v>-29.249771576047689</c:v>
                </c:pt>
                <c:pt idx="193">
                  <c:v>-26.43509363066773</c:v>
                </c:pt>
                <c:pt idx="194">
                  <c:v>-23.617772197953904</c:v>
                </c:pt>
                <c:pt idx="195">
                  <c:v>-20.79808900770168</c:v>
                </c:pt>
                <c:pt idx="196">
                  <c:v>-17.976326025880372</c:v>
                </c:pt>
                <c:pt idx="197">
                  <c:v>-15.152765426436696</c:v>
                </c:pt>
                <c:pt idx="198">
                  <c:v>-12.327689563077653</c:v>
                </c:pt>
                <c:pt idx="199">
                  <c:v>-9.5013809410353289</c:v>
                </c:pt>
                <c:pt idx="200">
                  <c:v>-6.6741221888166917</c:v>
                </c:pt>
                <c:pt idx="201">
                  <c:v>-3.8461960299409226</c:v>
                </c:pt>
                <c:pt idx="202">
                  <c:v>-1.0178852546673121</c:v>
                </c:pt>
                <c:pt idx="203">
                  <c:v>1.8105273082834989</c:v>
                </c:pt>
                <c:pt idx="204">
                  <c:v>4.6387588200123115</c:v>
                </c:pt>
                <c:pt idx="205">
                  <c:v>7.4665264597247125</c:v>
                </c:pt>
                <c:pt idx="206">
                  <c:v>10.293547453013224</c:v>
                </c:pt>
                <c:pt idx="207">
                  <c:v>13.119539100134331</c:v>
                </c:pt>
                <c:pt idx="208">
                  <c:v>15.944218804278371</c:v>
                </c:pt>
                <c:pt idx="209">
                  <c:v>18.767304099828785</c:v>
                </c:pt>
                <c:pt idx="210">
                  <c:v>21.588512680608616</c:v>
                </c:pt>
                <c:pt idx="211">
                  <c:v>24.40756242811069</c:v>
                </c:pt>
                <c:pt idx="212">
                  <c:v>27.224171439709554</c:v>
                </c:pt>
                <c:pt idx="213">
                  <c:v>30.038058056851177</c:v>
                </c:pt>
                <c:pt idx="214">
                  <c:v>32.848940893218753</c:v>
                </c:pt>
                <c:pt idx="215">
                  <c:v>35.656538862871024</c:v>
                </c:pt>
                <c:pt idx="216">
                  <c:v>38.4605712083507</c:v>
                </c:pt>
                <c:pt idx="217">
                  <c:v>41.26075752875991</c:v>
                </c:pt>
                <c:pt idx="218">
                  <c:v>44.056817807800094</c:v>
                </c:pt>
                <c:pt idx="219">
                  <c:v>46.848472441773382</c:v>
                </c:pt>
                <c:pt idx="220">
                  <c:v>49.635442267542729</c:v>
                </c:pt>
                <c:pt idx="221">
                  <c:v>52.417448590448082</c:v>
                </c:pt>
                <c:pt idx="222">
                  <c:v>55.194213212175463</c:v>
                </c:pt>
                <c:pt idx="223">
                  <c:v>57.96545845857667</c:v>
                </c:pt>
                <c:pt idx="224">
                  <c:v>60.730907207436346</c:v>
                </c:pt>
                <c:pt idx="225">
                  <c:v>63.490282916184235</c:v>
                </c:pt>
                <c:pt idx="226">
                  <c:v>66.243309649548891</c:v>
                </c:pt>
                <c:pt idx="227">
                  <c:v>68.989712107151178</c:v>
                </c:pt>
                <c:pt idx="228">
                  <c:v>71.72921565103394</c:v>
                </c:pt>
                <c:pt idx="229">
                  <c:v>74.461546333125824</c:v>
                </c:pt>
                <c:pt idx="230">
                  <c:v>77.186430922635438</c:v>
                </c:pt>
                <c:pt idx="231">
                  <c:v>79.903596933374587</c:v>
                </c:pt>
                <c:pt idx="232">
                  <c:v>82.612772651006495</c:v>
                </c:pt>
                <c:pt idx="233">
                  <c:v>85.313687160217057</c:v>
                </c:pt>
                <c:pt idx="234">
                  <c:v>88.006070371806132</c:v>
                </c:pt>
                <c:pt idx="235">
                  <c:v>90.68965304969619</c:v>
                </c:pt>
                <c:pt idx="236">
                  <c:v>93.364166837855663</c:v>
                </c:pt>
                <c:pt idx="237">
                  <c:v>96.02934428713462</c:v>
                </c:pt>
                <c:pt idx="238">
                  <c:v>98.684918882009029</c:v>
                </c:pt>
                <c:pt idx="239">
                  <c:v>101.3306250672324</c:v>
                </c:pt>
                <c:pt idx="240">
                  <c:v>103.96619827439095</c:v>
                </c:pt>
                <c:pt idx="241">
                  <c:v>106.59137494836028</c:v>
                </c:pt>
                <c:pt idx="242">
                  <c:v>109.20589257366063</c:v>
                </c:pt>
                <c:pt idx="243">
                  <c:v>111.80948970070821</c:v>
                </c:pt>
                <c:pt idx="244">
                  <c:v>114.40190597195996</c:v>
                </c:pt>
                <c:pt idx="245">
                  <c:v>116.98288214794914</c:v>
                </c:pt>
                <c:pt idx="246">
                  <c:v>119.55216013320894</c:v>
                </c:pt>
                <c:pt idx="247">
                  <c:v>122.10948300208192</c:v>
                </c:pt>
                <c:pt idx="248">
                  <c:v>124.65459502441219</c:v>
                </c:pt>
                <c:pt idx="249">
                  <c:v>127.18724169111853</c:v>
                </c:pt>
                <c:pt idx="250">
                  <c:v>129.70716973964477</c:v>
                </c:pt>
                <c:pt idx="251">
                  <c:v>132.21412717928601</c:v>
                </c:pt>
                <c:pt idx="252">
                  <c:v>134.70786331638737</c:v>
                </c:pt>
                <c:pt idx="253">
                  <c:v>137.18812877941329</c:v>
                </c:pt>
                <c:pt idx="254">
                  <c:v>139.65467554388431</c:v>
                </c:pt>
                <c:pt idx="255">
                  <c:v>142.1072569571794</c:v>
                </c:pt>
                <c:pt idx="256">
                  <c:v>144.54562776320122</c:v>
                </c:pt>
                <c:pt idx="257">
                  <c:v>146.96954412690096</c:v>
                </c:pt>
                <c:pt idx="258">
                  <c:v>149.37876365866217</c:v>
                </c:pt>
                <c:pt idx="259">
                  <c:v>151.77304543853947</c:v>
                </c:pt>
                <c:pt idx="260">
                  <c:v>154.15215004034997</c:v>
                </c:pt>
                <c:pt idx="261">
                  <c:v>156.51583955561617</c:v>
                </c:pt>
                <c:pt idx="262">
                  <c:v>158.86387761735622</c:v>
                </c:pt>
                <c:pt idx="263">
                  <c:v>161.1960294237206</c:v>
                </c:pt>
                <c:pt idx="264">
                  <c:v>163.51206176147227</c:v>
                </c:pt>
                <c:pt idx="265">
                  <c:v>165.81174302930737</c:v>
                </c:pt>
                <c:pt idx="266">
                  <c:v>168.09484326101551</c:v>
                </c:pt>
                <c:pt idx="267">
                  <c:v>170.36113414847617</c:v>
                </c:pt>
                <c:pt idx="268">
                  <c:v>172.61038906448908</c:v>
                </c:pt>
                <c:pt idx="269">
                  <c:v>174.84238308543709</c:v>
                </c:pt>
                <c:pt idx="270">
                  <c:v>177.05689301377805</c:v>
                </c:pt>
                <c:pt idx="271">
                  <c:v>179.25369740036447</c:v>
                </c:pt>
                <c:pt idx="272">
                  <c:v>181.43257656658852</c:v>
                </c:pt>
                <c:pt idx="273">
                  <c:v>183.59331262634916</c:v>
                </c:pt>
                <c:pt idx="274">
                  <c:v>185.73568950784116</c:v>
                </c:pt>
                <c:pt idx="275">
                  <c:v>187.85949297516154</c:v>
                </c:pt>
                <c:pt idx="276">
                  <c:v>189.96451064973348</c:v>
                </c:pt>
                <c:pt idx="277">
                  <c:v>192.05053203154367</c:v>
                </c:pt>
                <c:pt idx="278">
                  <c:v>194.11734852019231</c:v>
                </c:pt>
                <c:pt idx="279">
                  <c:v>196.1647534357528</c:v>
                </c:pt>
                <c:pt idx="280">
                  <c:v>198.19254203943981</c:v>
                </c:pt>
                <c:pt idx="281">
                  <c:v>200.20051155408282</c:v>
                </c:pt>
                <c:pt idx="282">
                  <c:v>202.18846118440362</c:v>
                </c:pt>
                <c:pt idx="283">
                  <c:v>204.15619213709579</c:v>
                </c:pt>
                <c:pt idx="284">
                  <c:v>206.10350764070384</c:v>
                </c:pt>
                <c:pt idx="285">
                  <c:v>208.03021296530014</c:v>
                </c:pt>
                <c:pt idx="286">
                  <c:v>209.93611544195787</c:v>
                </c:pt>
                <c:pt idx="287">
                  <c:v>211.82102448201758</c:v>
                </c:pt>
                <c:pt idx="288">
                  <c:v>213.68475159614599</c:v>
                </c:pt>
                <c:pt idx="289">
                  <c:v>215.52711041318486</c:v>
                </c:pt>
                <c:pt idx="290">
                  <c:v>217.34791669878771</c:v>
                </c:pt>
                <c:pt idx="291">
                  <c:v>219.14698837384336</c:v>
                </c:pt>
                <c:pt idx="292">
                  <c:v>220.9241455326835</c:v>
                </c:pt>
                <c:pt idx="293">
                  <c:v>222.67921046107321</c:v>
                </c:pt>
                <c:pt idx="294">
                  <c:v>224.41200765398227</c:v>
                </c:pt>
                <c:pt idx="295">
                  <c:v>226.12236383313527</c:v>
                </c:pt>
                <c:pt idx="296">
                  <c:v>227.81010796433955</c:v>
                </c:pt>
                <c:pt idx="297">
                  <c:v>229.4750712745886</c:v>
                </c:pt>
                <c:pt idx="298">
                  <c:v>231.11708726893877</c:v>
                </c:pt>
                <c:pt idx="299">
                  <c:v>232.73599174715898</c:v>
                </c:pt>
                <c:pt idx="300">
                  <c:v>234.33162282015047</c:v>
                </c:pt>
                <c:pt idx="301">
                  <c:v>235.90382092613567</c:v>
                </c:pt>
                <c:pt idx="302">
                  <c:v>237.45242884661411</c:v>
                </c:pt>
                <c:pt idx="303">
                  <c:v>238.97729172208426</c:v>
                </c:pt>
                <c:pt idx="304">
                  <c:v>240.47825706752926</c:v>
                </c:pt>
                <c:pt idx="305">
                  <c:v>241.95517478766536</c:v>
                </c:pt>
                <c:pt idx="306">
                  <c:v>243.40789719195138</c:v>
                </c:pt>
                <c:pt idx="307">
                  <c:v>244.83627900935747</c:v>
                </c:pt>
                <c:pt idx="308">
                  <c:v>246.24017740289213</c:v>
                </c:pt>
                <c:pt idx="309">
                  <c:v>247.61945198388599</c:v>
                </c:pt>
                <c:pt idx="310">
                  <c:v>248.97396482603028</c:v>
                </c:pt>
                <c:pt idx="311">
                  <c:v>250.30358047916963</c:v>
                </c:pt>
                <c:pt idx="312">
                  <c:v>251.60816598284663</c:v>
                </c:pt>
                <c:pt idx="313">
                  <c:v>252.88759087959812</c:v>
                </c:pt>
                <c:pt idx="314">
                  <c:v>254.14172722800066</c:v>
                </c:pt>
                <c:pt idx="315">
                  <c:v>255.37044961546439</c:v>
                </c:pt>
                <c:pt idx="316">
                  <c:v>256.57363517077465</c:v>
                </c:pt>
                <c:pt idx="317">
                  <c:v>257.75116357637842</c:v>
                </c:pt>
                <c:pt idx="318">
                  <c:v>258.90291708041656</c:v>
                </c:pt>
                <c:pt idx="319">
                  <c:v>260.0287805084983</c:v>
                </c:pt>
                <c:pt idx="320">
                  <c:v>261.12864127521914</c:v>
                </c:pt>
                <c:pt idx="321">
                  <c:v>262.20238939541889</c:v>
                </c:pt>
                <c:pt idx="322">
                  <c:v>263.24991749518045</c:v>
                </c:pt>
                <c:pt idx="323">
                  <c:v>264.27112082256662</c:v>
                </c:pt>
                <c:pt idx="324">
                  <c:v>265.26589725809572</c:v>
                </c:pt>
                <c:pt idx="325">
                  <c:v>266.2341473249532</c:v>
                </c:pt>
                <c:pt idx="326">
                  <c:v>267.17577419893934</c:v>
                </c:pt>
                <c:pt idx="327">
                  <c:v>268.09068371815118</c:v>
                </c:pt>
                <c:pt idx="328">
                  <c:v>268.97878439239946</c:v>
                </c:pt>
                <c:pt idx="329">
                  <c:v>269.83998741235666</c:v>
                </c:pt>
                <c:pt idx="330">
                  <c:v>270.67420665843861</c:v>
                </c:pt>
                <c:pt idx="331">
                  <c:v>271.48135870941576</c:v>
                </c:pt>
                <c:pt idx="332">
                  <c:v>272.26136285075569</c:v>
                </c:pt>
                <c:pt idx="333">
                  <c:v>273.01414108269421</c:v>
                </c:pt>
                <c:pt idx="334">
                  <c:v>273.7396181280356</c:v>
                </c:pt>
                <c:pt idx="335">
                  <c:v>274.43772143967965</c:v>
                </c:pt>
                <c:pt idx="336">
                  <c:v>275.10838120787719</c:v>
                </c:pt>
                <c:pt idx="337">
                  <c:v>275.75153036721002</c:v>
                </c:pt>
                <c:pt idx="338">
                  <c:v>276.3671046032984</c:v>
                </c:pt>
                <c:pt idx="339">
                  <c:v>276.95504235923158</c:v>
                </c:pt>
                <c:pt idx="340">
                  <c:v>277.51528484172394</c:v>
                </c:pt>
                <c:pt idx="341">
                  <c:v>278.04777602699409</c:v>
                </c:pt>
                <c:pt idx="342">
                  <c:v>278.55246266636726</c:v>
                </c:pt>
                <c:pt idx="343">
                  <c:v>279.02929429160008</c:v>
                </c:pt>
                <c:pt idx="344">
                  <c:v>279.47822321992737</c:v>
                </c:pt>
                <c:pt idx="345">
                  <c:v>279.89920455883038</c:v>
                </c:pt>
                <c:pt idx="346">
                  <c:v>280.29219621052607</c:v>
                </c:pt>
                <c:pt idx="347">
                  <c:v>280.65715887617677</c:v>
                </c:pt>
                <c:pt idx="348">
                  <c:v>280.99405605982008</c:v>
                </c:pt>
                <c:pt idx="349">
                  <c:v>281.30285407201831</c:v>
                </c:pt>
                <c:pt idx="350">
                  <c:v>281.58352203322761</c:v>
                </c:pt>
                <c:pt idx="351">
                  <c:v>281.83603187688573</c:v>
                </c:pt>
                <c:pt idx="352">
                  <c:v>282.06035835221871</c:v>
                </c:pt>
                <c:pt idx="353">
                  <c:v>282.25647902676599</c:v>
                </c:pt>
                <c:pt idx="354">
                  <c:v>282.4243742886236</c:v>
                </c:pt>
                <c:pt idx="355">
                  <c:v>282.56402734840515</c:v>
                </c:pt>
                <c:pt idx="356">
                  <c:v>282.67542424092113</c:v>
                </c:pt>
                <c:pt idx="357">
                  <c:v>282.75855382657505</c:v>
                </c:pt>
                <c:pt idx="358">
                  <c:v>282.81340779247768</c:v>
                </c:pt>
                <c:pt idx="359">
                  <c:v>282.83998065327813</c:v>
                </c:pt>
                <c:pt idx="360">
                  <c:v>282.8382697517124</c:v>
                </c:pt>
                <c:pt idx="361">
                  <c:v>282.80827525886934</c:v>
                </c:pt>
                <c:pt idx="362">
                  <c:v>282.75000017417312</c:v>
                </c:pt>
                <c:pt idx="363">
                  <c:v>282.66345032508377</c:v>
                </c:pt>
                <c:pt idx="364">
                  <c:v>282.54863436651391</c:v>
                </c:pt>
                <c:pt idx="365">
                  <c:v>282.40556377996387</c:v>
                </c:pt>
                <c:pt idx="366">
                  <c:v>282.23425287237296</c:v>
                </c:pt>
                <c:pt idx="367">
                  <c:v>282.03471877468928</c:v>
                </c:pt>
                <c:pt idx="368">
                  <c:v>281.80698144015628</c:v>
                </c:pt>
                <c:pt idx="369">
                  <c:v>281.55106364231762</c:v>
                </c:pt>
                <c:pt idx="370">
                  <c:v>281.26699097273985</c:v>
                </c:pt>
                <c:pt idx="371">
                  <c:v>280.95479183845316</c:v>
                </c:pt>
                <c:pt idx="372">
                  <c:v>280.61449745911085</c:v>
                </c:pt>
                <c:pt idx="373">
                  <c:v>280.24614186386725</c:v>
                </c:pt>
                <c:pt idx="374">
                  <c:v>279.84976188797498</c:v>
                </c:pt>
                <c:pt idx="375">
                  <c:v>279.42539716910125</c:v>
                </c:pt>
                <c:pt idx="376">
                  <c:v>278.97309014336435</c:v>
                </c:pt>
                <c:pt idx="377">
                  <c:v>278.49288604108983</c:v>
                </c:pt>
                <c:pt idx="378">
                  <c:v>277.98483288228789</c:v>
                </c:pt>
                <c:pt idx="379">
                  <c:v>277.44898147185097</c:v>
                </c:pt>
                <c:pt idx="380">
                  <c:v>276.88538539447359</c:v>
                </c:pt>
                <c:pt idx="381">
                  <c:v>276.29410100929385</c:v>
                </c:pt>
                <c:pt idx="382">
                  <c:v>275.67518744425746</c:v>
                </c:pt>
                <c:pt idx="383">
                  <c:v>275.02870659020516</c:v>
                </c:pt>
                <c:pt idx="384">
                  <c:v>274.35472309468372</c:v>
                </c:pt>
                <c:pt idx="385">
                  <c:v>273.65330435548094</c:v>
                </c:pt>
                <c:pt idx="386">
                  <c:v>272.92452051388631</c:v>
                </c:pt>
                <c:pt idx="387">
                  <c:v>272.16844444767662</c:v>
                </c:pt>
                <c:pt idx="388">
                  <c:v>271.38515176382845</c:v>
                </c:pt>
                <c:pt idx="389">
                  <c:v>270.57472079095743</c:v>
                </c:pt>
                <c:pt idx="390">
                  <c:v>269.73723257148549</c:v>
                </c:pt>
                <c:pt idx="391">
                  <c:v>268.87277085353668</c:v>
                </c:pt>
                <c:pt idx="392">
                  <c:v>267.98142208256246</c:v>
                </c:pt>
                <c:pt idx="393">
                  <c:v>267.06327539269705</c:v>
                </c:pt>
                <c:pt idx="394">
                  <c:v>266.11842259784436</c:v>
                </c:pt>
                <c:pt idx="395">
                  <c:v>265.14695818249646</c:v>
                </c:pt>
                <c:pt idx="396">
                  <c:v>264.14897929228545</c:v>
                </c:pt>
                <c:pt idx="397">
                  <c:v>263.12458572426857</c:v>
                </c:pt>
                <c:pt idx="398">
                  <c:v>262.07387991694901</c:v>
                </c:pt>
                <c:pt idx="399">
                  <c:v>260.996966940032</c:v>
                </c:pt>
                <c:pt idx="400">
                  <c:v>259.89395448391764</c:v>
                </c:pt>
                <c:pt idx="401">
                  <c:v>258.76495284893252</c:v>
                </c:pt>
                <c:pt idx="402">
                  <c:v>257.61007493429923</c:v>
                </c:pt>
                <c:pt idx="403">
                  <c:v>256.42943622684686</c:v>
                </c:pt>
                <c:pt idx="404">
                  <c:v>255.22315478946231</c:v>
                </c:pt>
                <c:pt idx="405">
                  <c:v>253.99135124928407</c:v>
                </c:pt>
                <c:pt idx="406">
                  <c:v>252.7341487856396</c:v>
                </c:pt>
                <c:pt idx="407">
                  <c:v>251.45167311772772</c:v>
                </c:pt>
                <c:pt idx="408">
                  <c:v>250.14405249204646</c:v>
                </c:pt>
                <c:pt idx="409">
                  <c:v>248.81141766956864</c:v>
                </c:pt>
                <c:pt idx="410">
                  <c:v>247.45390191266597</c:v>
                </c:pt>
                <c:pt idx="411">
                  <c:v>246.07164097178293</c:v>
                </c:pt>
                <c:pt idx="412">
                  <c:v>244.66477307186179</c:v>
                </c:pt>
                <c:pt idx="413">
                  <c:v>243.23343889852003</c:v>
                </c:pt>
                <c:pt idx="414">
                  <c:v>241.77778158398235</c:v>
                </c:pt>
                <c:pt idx="415">
                  <c:v>240.29794669276697</c:v>
                </c:pt>
                <c:pt idx="416">
                  <c:v>238.79408220713006</c:v>
                </c:pt>
                <c:pt idx="417">
                  <c:v>237.26633851226674</c:v>
                </c:pt>
                <c:pt idx="418">
                  <c:v>235.71486838127359</c:v>
                </c:pt>
                <c:pt idx="419">
                  <c:v>234.13982695987062</c:v>
                </c:pt>
                <c:pt idx="420">
                  <c:v>232.54137175088763</c:v>
                </c:pt>
                <c:pt idx="421">
                  <c:v>230.91966259851327</c:v>
                </c:pt>
                <c:pt idx="422">
                  <c:v>229.27486167231154</c:v>
                </c:pt>
                <c:pt idx="423">
                  <c:v>227.6071334510043</c:v>
                </c:pt>
                <c:pt idx="424">
                  <c:v>225.91664470602399</c:v>
                </c:pt>
                <c:pt idx="425">
                  <c:v>224.20356448483631</c:v>
                </c:pt>
                <c:pt idx="426">
                  <c:v>222.46806409403575</c:v>
                </c:pt>
                <c:pt idx="427">
                  <c:v>220.71031708221531</c:v>
                </c:pt>
                <c:pt idx="428">
                  <c:v>218.93049922261125</c:v>
                </c:pt>
                <c:pt idx="429">
                  <c:v>217.12878849552641</c:v>
                </c:pt>
                <c:pt idx="430">
                  <c:v>215.30536507053205</c:v>
                </c:pt>
                <c:pt idx="431">
                  <c:v>213.46041128845124</c:v>
                </c:pt>
                <c:pt idx="432">
                  <c:v>211.59411164312459</c:v>
                </c:pt>
                <c:pt idx="433">
                  <c:v>209.70665276296154</c:v>
                </c:pt>
                <c:pt idx="434">
                  <c:v>207.79822339227707</c:v>
                </c:pt>
                <c:pt idx="435">
                  <c:v>205.86901437241806</c:v>
                </c:pt>
                <c:pt idx="436">
                  <c:v>203.9192186226787</c:v>
                </c:pt>
                <c:pt idx="437">
                  <c:v>201.94903112100914</c:v>
                </c:pt>
                <c:pt idx="438">
                  <c:v>199.95864888451791</c:v>
                </c:pt>
                <c:pt idx="439">
                  <c:v>197.94827094976978</c:v>
                </c:pt>
                <c:pt idx="440">
                  <c:v>195.91809835288308</c:v>
                </c:pt>
                <c:pt idx="441">
                  <c:v>193.86833410942566</c:v>
                </c:pt>
                <c:pt idx="442">
                  <c:v>191.79918319411368</c:v>
                </c:pt>
                <c:pt idx="443">
                  <c:v>189.71085252031435</c:v>
                </c:pt>
                <c:pt idx="444">
                  <c:v>187.60355091935489</c:v>
                </c:pt>
                <c:pt idx="445">
                  <c:v>185.47748911963922</c:v>
                </c:pt>
                <c:pt idx="446">
                  <c:v>183.33287972557568</c:v>
                </c:pt>
                <c:pt idx="447">
                  <c:v>181.16993719631643</c:v>
                </c:pt>
                <c:pt idx="448">
                  <c:v>178.98887782431197</c:v>
                </c:pt>
                <c:pt idx="449">
                  <c:v>176.78991971368202</c:v>
                </c:pt>
                <c:pt idx="450">
                  <c:v>174.57328275840513</c:v>
                </c:pt>
                <c:pt idx="451">
                  <c:v>172.33918862032974</c:v>
                </c:pt>
                <c:pt idx="452">
                  <c:v>170.08786070700771</c:v>
                </c:pt>
                <c:pt idx="453">
                  <c:v>167.81952414935449</c:v>
                </c:pt>
                <c:pt idx="454">
                  <c:v>165.53440577913534</c:v>
                </c:pt>
                <c:pt idx="455">
                  <c:v>163.23273410628332</c:v>
                </c:pt>
                <c:pt idx="456">
                  <c:v>160.91473929604734</c:v>
                </c:pt>
                <c:pt idx="457">
                  <c:v>158.58065314597715</c:v>
                </c:pt>
                <c:pt idx="458">
                  <c:v>156.23070906274228</c:v>
                </c:pt>
                <c:pt idx="459">
                  <c:v>153.86514203879301</c:v>
                </c:pt>
                <c:pt idx="460">
                  <c:v>151.48418862886035</c:v>
                </c:pt>
                <c:pt idx="461">
                  <c:v>149.08808692630117</c:v>
                </c:pt>
                <c:pt idx="462">
                  <c:v>146.67707653928912</c:v>
                </c:pt>
                <c:pt idx="463">
                  <c:v>144.25139856685351</c:v>
                </c:pt>
                <c:pt idx="464">
                  <c:v>141.81129557477044</c:v>
                </c:pt>
                <c:pt idx="465">
                  <c:v>139.35701157130549</c:v>
                </c:pt>
                <c:pt idx="466">
                  <c:v>136.88879198281396</c:v>
                </c:pt>
                <c:pt idx="467">
                  <c:v>134.40688362919764</c:v>
                </c:pt>
                <c:pt idx="468">
                  <c:v>131.91153469922389</c:v>
                </c:pt>
                <c:pt idx="469">
                  <c:v>129.40299472570601</c:v>
                </c:pt>
                <c:pt idx="470">
                  <c:v>126.88151456055114</c:v>
                </c:pt>
                <c:pt idx="471">
                  <c:v>124.34734634967435</c:v>
                </c:pt>
                <c:pt idx="472">
                  <c:v>121.80074350778514</c:v>
                </c:pt>
                <c:pt idx="473">
                  <c:v>119.24196069304531</c:v>
                </c:pt>
                <c:pt idx="474">
                  <c:v>116.67125378160428</c:v>
                </c:pt>
                <c:pt idx="475">
                  <c:v>114.08887984201081</c:v>
                </c:pt>
                <c:pt idx="476">
                  <c:v>111.49509710950677</c:v>
                </c:pt>
                <c:pt idx="477">
                  <c:v>108.89016496020416</c:v>
                </c:pt>
                <c:pt idx="478">
                  <c:v>106.27434388514692</c:v>
                </c:pt>
                <c:pt idx="479">
                  <c:v>103.64789546426294</c:v>
                </c:pt>
                <c:pt idx="480">
                  <c:v>101.01108234020536</c:v>
                </c:pt>
                <c:pt idx="481">
                  <c:v>98.364168192089537</c:v>
                </c:pt>
                <c:pt idx="482">
                  <c:v>95.707417709124215</c:v>
                </c:pt>
                <c:pt idx="483">
                  <c:v>93.041096564144027</c:v>
                </c:pt>
                <c:pt idx="484">
                  <c:v>90.365471387041296</c:v>
                </c:pt>
                <c:pt idx="485">
                  <c:v>87.680809738104173</c:v>
                </c:pt>
                <c:pt idx="486">
                  <c:v>84.987380081260454</c:v>
                </c:pt>
                <c:pt idx="487">
                  <c:v>82.285451757231073</c:v>
                </c:pt>
                <c:pt idx="488">
                  <c:v>79.575294956597062</c:v>
                </c:pt>
                <c:pt idx="489">
                  <c:v>76.857180692779806</c:v>
                </c:pt>
                <c:pt idx="490">
                  <c:v>74.131380774940936</c:v>
                </c:pt>
                <c:pt idx="491">
                  <c:v>71.398167780800293</c:v>
                </c:pt>
                <c:pt idx="492">
                  <c:v>68.657815029379947</c:v>
                </c:pt>
                <c:pt idx="493">
                  <c:v>65.910596553671212</c:v>
                </c:pt>
                <c:pt idx="494">
                  <c:v>63.156787073232536</c:v>
                </c:pt>
                <c:pt idx="495">
                  <c:v>60.396661966716898</c:v>
                </c:pt>
                <c:pt idx="496">
                  <c:v>57.630497244335096</c:v>
                </c:pt>
                <c:pt idx="497">
                  <c:v>54.858569520253987</c:v>
                </c:pt>
                <c:pt idx="498">
                  <c:v>52.081155984936174</c:v>
                </c:pt>
                <c:pt idx="499">
                  <c:v>49.298534377420822</c:v>
                </c:pt>
                <c:pt idx="500">
                  <c:v>46.510982957549572</c:v>
                </c:pt>
                <c:pt idx="501">
                  <c:v>43.71878047814171</c:v>
                </c:pt>
                <c:pt idx="502">
                  <c:v>40.922206157118111</c:v>
                </c:pt>
                <c:pt idx="503">
                  <c:v>38.121539649580647</c:v>
                </c:pt>
                <c:pt idx="504">
                  <c:v>35.317061019845944</c:v>
                </c:pt>
                <c:pt idx="505">
                  <c:v>32.509050713440168</c:v>
                </c:pt>
                <c:pt idx="506">
                  <c:v>29.697789529053711</c:v>
                </c:pt>
                <c:pt idx="507">
                  <c:v>26.88355859046267</c:v>
                </c:pt>
                <c:pt idx="508">
                  <c:v>24.066639318415223</c:v>
                </c:pt>
                <c:pt idx="509">
                  <c:v>21.247313402491528</c:v>
                </c:pt>
                <c:pt idx="510">
                  <c:v>18.425862772933492</c:v>
                </c:pt>
                <c:pt idx="511">
                  <c:v>15.602569572453</c:v>
                </c:pt>
                <c:pt idx="512">
                  <c:v>12.777716128017484</c:v>
                </c:pt>
                <c:pt idx="513">
                  <c:v>9.9515849226171014</c:v>
                </c:pt>
                <c:pt idx="514">
                  <c:v>7.1244585670175447</c:v>
                </c:pt>
                <c:pt idx="515">
                  <c:v>4.2966197714981886</c:v>
                </c:pt>
                <c:pt idx="516">
                  <c:v>1.4683513175823131</c:v>
                </c:pt>
                <c:pt idx="517">
                  <c:v>-1.3600639702418245</c:v>
                </c:pt>
                <c:pt idx="518">
                  <c:v>-4.1883432528021958</c:v>
                </c:pt>
                <c:pt idx="519">
                  <c:v>-7.016203704527685</c:v>
                </c:pt>
                <c:pt idx="520">
                  <c:v>-9.8433625417294142</c:v>
                </c:pt>
                <c:pt idx="521">
                  <c:v>-12.669537050879871</c:v>
                </c:pt>
                <c:pt idx="522">
                  <c:v>-15.494444616883152</c:v>
                </c:pt>
                <c:pt idx="523">
                  <c:v>-18.317802751336615</c:v>
                </c:pt>
                <c:pt idx="524">
                  <c:v>-21.139329120779724</c:v>
                </c:pt>
                <c:pt idx="525">
                  <c:v>-23.958741574926808</c:v>
                </c:pt>
                <c:pt idx="526">
                  <c:v>-26.775758174882075</c:v>
                </c:pt>
                <c:pt idx="527">
                  <c:v>-29.590097221332787</c:v>
                </c:pt>
                <c:pt idx="528">
                  <c:v>-32.401477282719824</c:v>
                </c:pt>
                <c:pt idx="529">
                  <c:v>-35.209617223379603</c:v>
                </c:pt>
                <c:pt idx="530">
                  <c:v>-38.014236231658415</c:v>
                </c:pt>
                <c:pt idx="531">
                  <c:v>-40.815053847992367</c:v>
                </c:pt>
                <c:pt idx="532">
                  <c:v>-43.61178999295408</c:v>
                </c:pt>
                <c:pt idx="533">
                  <c:v>-46.4041649952594</c:v>
                </c:pt>
                <c:pt idx="534">
                  <c:v>-49.191899619735331</c:v>
                </c:pt>
                <c:pt idx="535">
                  <c:v>-51.974715095242395</c:v>
                </c:pt>
                <c:pt idx="536">
                  <c:v>-54.75233314255194</c:v>
                </c:pt>
                <c:pt idx="537">
                  <c:v>-57.524476002174147</c:v>
                </c:pt>
                <c:pt idx="538">
                  <c:v>-60.290866462132911</c:v>
                </c:pt>
                <c:pt idx="539">
                  <c:v>-63.051227885687801</c:v>
                </c:pt>
                <c:pt idx="540">
                  <c:v>-65.805284238996393</c:v>
                </c:pt>
                <c:pt idx="541">
                  <c:v>-68.552760118718894</c:v>
                </c:pt>
                <c:pt idx="542">
                  <c:v>-71.293380779556628</c:v>
                </c:pt>
                <c:pt idx="543">
                  <c:v>-74.02687216172724</c:v>
                </c:pt>
                <c:pt idx="544">
                  <c:v>-76.752960918370647</c:v>
                </c:pt>
                <c:pt idx="545">
                  <c:v>-79.471374442882691</c:v>
                </c:pt>
                <c:pt idx="546">
                  <c:v>-82.181840896176496</c:v>
                </c:pt>
                <c:pt idx="547">
                  <c:v>-84.884089233865168</c:v>
                </c:pt>
                <c:pt idx="548">
                  <c:v>-87.57784923336699</c:v>
                </c:pt>
                <c:pt idx="549">
                  <c:v>-90.262851520926901</c:v>
                </c:pt>
                <c:pt idx="550">
                  <c:v>-92.938827598553374</c:v>
                </c:pt>
                <c:pt idx="551">
                  <c:v>-95.605509870869014</c:v>
                </c:pt>
                <c:pt idx="552">
                  <c:v>-98.262631671868064</c:v>
                </c:pt>
                <c:pt idx="553">
                  <c:v>-100.90992729158566</c:v>
                </c:pt>
                <c:pt idx="554">
                  <c:v>-103.54713200266518</c:v>
                </c:pt>
                <c:pt idx="555">
                  <c:v>-106.17398208683367</c:v>
                </c:pt>
                <c:pt idx="556">
                  <c:v>-108.79021486127104</c:v>
                </c:pt>
                <c:pt idx="557">
                  <c:v>-111.39556870488093</c:v>
                </c:pt>
                <c:pt idx="558">
                  <c:v>-113.98978308444946</c:v>
                </c:pt>
                <c:pt idx="559">
                  <c:v>-116.57259858070321</c:v>
                </c:pt>
                <c:pt idx="560">
                  <c:v>-119.14375691423761</c:v>
                </c:pt>
                <c:pt idx="561">
                  <c:v>-121.70300097136899</c:v>
                </c:pt>
                <c:pt idx="562">
                  <c:v>-124.25007482982208</c:v>
                </c:pt>
                <c:pt idx="563">
                  <c:v>-126.78472378433626</c:v>
                </c:pt>
                <c:pt idx="564">
                  <c:v>-129.30669437212043</c:v>
                </c:pt>
                <c:pt idx="565">
                  <c:v>-131.81573439822486</c:v>
                </c:pt>
                <c:pt idx="566">
                  <c:v>-134.31159296073596</c:v>
                </c:pt>
                <c:pt idx="567">
                  <c:v>-136.79402047587939</c:v>
                </c:pt>
                <c:pt idx="568">
                  <c:v>-139.26276870296482</c:v>
                </c:pt>
                <c:pt idx="569">
                  <c:v>-141.71759076923405</c:v>
                </c:pt>
                <c:pt idx="570">
                  <c:v>-144.15824119452441</c:v>
                </c:pt>
                <c:pt idx="571">
                  <c:v>-146.5844759158291</c:v>
                </c:pt>
                <c:pt idx="572">
                  <c:v>-148.99605231169301</c:v>
                </c:pt>
                <c:pt idx="573">
                  <c:v>-151.39272922648635</c:v>
                </c:pt>
                <c:pt idx="574">
                  <c:v>-153.77426699452187</c:v>
                </c:pt>
                <c:pt idx="575">
                  <c:v>-156.14042746400062</c:v>
                </c:pt>
                <c:pt idx="576">
                  <c:v>-158.49097402084936</c:v>
                </c:pt>
                <c:pt idx="577">
                  <c:v>-160.82567161236912</c:v>
                </c:pt>
                <c:pt idx="578">
                  <c:v>-163.14428677075313</c:v>
                </c:pt>
                <c:pt idx="579">
                  <c:v>-165.44658763641112</c:v>
                </c:pt>
                <c:pt idx="580">
                  <c:v>-167.73234398117694</c:v>
                </c:pt>
                <c:pt idx="581">
                  <c:v>-170.00132723131892</c:v>
                </c:pt>
                <c:pt idx="582">
                  <c:v>-172.25331049040955</c:v>
                </c:pt>
                <c:pt idx="583">
                  <c:v>-174.48806856199283</c:v>
                </c:pt>
                <c:pt idx="584">
                  <c:v>-176.70537797212634</c:v>
                </c:pt>
                <c:pt idx="585">
                  <c:v>-178.90501699171429</c:v>
                </c:pt>
                <c:pt idx="586">
                  <c:v>-181.08676565869436</c:v>
                </c:pt>
                <c:pt idx="587">
                  <c:v>-183.25040580001158</c:v>
                </c:pt>
                <c:pt idx="588">
                  <c:v>-185.39572105345715</c:v>
                </c:pt>
                <c:pt idx="589">
                  <c:v>-187.52249688929308</c:v>
                </c:pt>
                <c:pt idx="590">
                  <c:v>-189.63052063170835</c:v>
                </c:pt>
                <c:pt idx="591">
                  <c:v>-191.71958148008531</c:v>
                </c:pt>
                <c:pt idx="592">
                  <c:v>-193.78947053008028</c:v>
                </c:pt>
                <c:pt idx="593">
                  <c:v>-195.83998079451268</c:v>
                </c:pt>
                <c:pt idx="594">
                  <c:v>-197.87090722406512</c:v>
                </c:pt>
                <c:pt idx="595">
                  <c:v>-199.88204672778701</c:v>
                </c:pt>
                <c:pt idx="596">
                  <c:v>-201.87319819340411</c:v>
                </c:pt>
                <c:pt idx="597">
                  <c:v>-203.84416250742882</c:v>
                </c:pt>
                <c:pt idx="598">
                  <c:v>-205.79474257507252</c:v>
                </c:pt>
                <c:pt idx="599">
                  <c:v>-207.72474333995339</c:v>
                </c:pt>
                <c:pt idx="600">
                  <c:v>-209.63397180360383</c:v>
                </c:pt>
                <c:pt idx="601">
                  <c:v>-211.52223704476847</c:v>
                </c:pt>
                <c:pt idx="602">
                  <c:v>-213.38935023849643</c:v>
                </c:pt>
                <c:pt idx="603">
                  <c:v>-215.23512467502434</c:v>
                </c:pt>
                <c:pt idx="604">
                  <c:v>-217.05937577844679</c:v>
                </c:pt>
                <c:pt idx="605">
                  <c:v>-218.86192112517378</c:v>
                </c:pt>
                <c:pt idx="606">
                  <c:v>-220.64258046217242</c:v>
                </c:pt>
                <c:pt idx="607">
                  <c:v>-222.40117572499307</c:v>
                </c:pt>
                <c:pt idx="608">
                  <c:v>-224.13753105557487</c:v>
                </c:pt>
                <c:pt idx="609">
                  <c:v>-225.85147281983197</c:v>
                </c:pt>
                <c:pt idx="610">
                  <c:v>-227.54282962501586</c:v>
                </c:pt>
                <c:pt idx="611">
                  <c:v>-229.21143233685575</c:v>
                </c:pt>
                <c:pt idx="612">
                  <c:v>-230.85711409647058</c:v>
                </c:pt>
                <c:pt idx="613">
                  <c:v>-232.4797103370563</c:v>
                </c:pt>
                <c:pt idx="614">
                  <c:v>-234.07905880034068</c:v>
                </c:pt>
                <c:pt idx="615">
                  <c:v>-235.65499955281024</c:v>
                </c:pt>
                <c:pt idx="616">
                  <c:v>-237.20737500170301</c:v>
                </c:pt>
                <c:pt idx="617">
                  <c:v>-238.7360299107678</c:v>
                </c:pt>
                <c:pt idx="618">
                  <c:v>-240.24081141578762</c:v>
                </c:pt>
                <c:pt idx="619">
                  <c:v>-241.72156903986576</c:v>
                </c:pt>
                <c:pt idx="620">
                  <c:v>-243.17815470847393</c:v>
                </c:pt>
                <c:pt idx="621">
                  <c:v>-244.610422764259</c:v>
                </c:pt>
                <c:pt idx="622">
                  <c:v>-246.01822998160907</c:v>
                </c:pt>
                <c:pt idx="623">
                  <c:v>-247.40143558097543</c:v>
                </c:pt>
                <c:pt idx="624">
                  <c:v>-248.75990124295097</c:v>
                </c:pt>
                <c:pt idx="625">
                  <c:v>-250.0934911221012</c:v>
                </c:pt>
                <c:pt idx="626">
                  <c:v>-251.40207186054997</c:v>
                </c:pt>
                <c:pt idx="627">
                  <c:v>-252.68551260131363</c:v>
                </c:pt>
                <c:pt idx="628">
                  <c:v>-253.94368500138782</c:v>
                </c:pt>
                <c:pt idx="629">
                  <c:v>-255.1764632445807</c:v>
                </c:pt>
                <c:pt idx="630">
                  <c:v>-256.38372405409569</c:v>
                </c:pt>
                <c:pt idx="631">
                  <c:v>-257.56534670485752</c:v>
                </c:pt>
                <c:pt idx="632">
                  <c:v>-258.72121303558595</c:v>
                </c:pt>
                <c:pt idx="633">
                  <c:v>-259.85120746061114</c:v>
                </c:pt>
                <c:pt idx="634">
                  <c:v>-260.95521698143216</c:v>
                </c:pt>
                <c:pt idx="635">
                  <c:v>-262.03313119801714</c:v>
                </c:pt>
                <c:pt idx="636">
                  <c:v>-263.08484231984244</c:v>
                </c:pt>
                <c:pt idx="637">
                  <c:v>-264.11024517667249</c:v>
                </c:pt>
                <c:pt idx="638">
                  <c:v>-265.1092372290758</c:v>
                </c:pt>
                <c:pt idx="639">
                  <c:v>-266.08171857868001</c:v>
                </c:pt>
                <c:pt idx="640">
                  <c:v>-267.02759197816033</c:v>
                </c:pt>
                <c:pt idx="641">
                  <c:v>-267.94676284096511</c:v>
                </c:pt>
                <c:pt idx="642">
                  <c:v>-268.83913925077388</c:v>
                </c:pt>
                <c:pt idx="643">
                  <c:v>-269.7046319706896</c:v>
                </c:pt>
                <c:pt idx="644">
                  <c:v>-270.54315445216133</c:v>
                </c:pt>
                <c:pt idx="645">
                  <c:v>-271.35462284363973</c:v>
                </c:pt>
                <c:pt idx="646">
                  <c:v>-272.13895599896182</c:v>
                </c:pt>
                <c:pt idx="647">
                  <c:v>-272.8960754854657</c:v>
                </c:pt>
                <c:pt idx="648">
                  <c:v>-273.62590559183292</c:v>
                </c:pt>
                <c:pt idx="649">
                  <c:v>-274.32837333566266</c:v>
                </c:pt>
                <c:pt idx="650">
                  <c:v>-275.00340847076495</c:v>
                </c:pt>
                <c:pt idx="651">
                  <c:v>-275.65094349418905</c:v>
                </c:pt>
                <c:pt idx="652">
                  <c:v>-276.2709136529719</c:v>
                </c:pt>
                <c:pt idx="653">
                  <c:v>-276.86325695061453</c:v>
                </c:pt>
                <c:pt idx="654">
                  <c:v>-277.42791415328071</c:v>
                </c:pt>
                <c:pt idx="655">
                  <c:v>-277.96482879572073</c:v>
                </c:pt>
                <c:pt idx="656">
                  <c:v>-278.47394718691771</c:v>
                </c:pt>
                <c:pt idx="657">
                  <c:v>-278.95521841545695</c:v>
                </c:pt>
                <c:pt idx="658">
                  <c:v>-279.40859435461647</c:v>
                </c:pt>
                <c:pt idx="659">
                  <c:v>-279.83402966718029</c:v>
                </c:pt>
                <c:pt idx="660">
                  <c:v>-280.23148180997163</c:v>
                </c:pt>
                <c:pt idx="661">
                  <c:v>-280.60091103810737</c:v>
                </c:pt>
                <c:pt idx="662">
                  <c:v>-280.94228040897264</c:v>
                </c:pt>
                <c:pt idx="663">
                  <c:v>-281.25555578591485</c:v>
                </c:pt>
                <c:pt idx="664">
                  <c:v>-281.54070584165726</c:v>
                </c:pt>
                <c:pt idx="665">
                  <c:v>-281.79770206143201</c:v>
                </c:pt>
                <c:pt idx="666">
                  <c:v>-282.02651874583125</c:v>
                </c:pt>
                <c:pt idx="667">
                  <c:v>-282.22713301337723</c:v>
                </c:pt>
                <c:pt idx="668">
                  <c:v>-282.39952480281033</c:v>
                </c:pt>
                <c:pt idx="669">
                  <c:v>-282.54367687509534</c:v>
                </c:pt>
                <c:pt idx="670">
                  <c:v>-282.65957481514511</c:v>
                </c:pt>
                <c:pt idx="671">
                  <c:v>-282.74720703326221</c:v>
                </c:pt>
                <c:pt idx="672">
                  <c:v>-282.80656476629787</c:v>
                </c:pt>
                <c:pt idx="673">
                  <c:v>-282.83764207852829</c:v>
                </c:pt>
                <c:pt idx="674">
                  <c:v>-282.84043586224806</c:v>
                </c:pt>
                <c:pt idx="675">
                  <c:v>-282.81494583808126</c:v>
                </c:pt>
                <c:pt idx="676">
                  <c:v>-282.76117455500895</c:v>
                </c:pt>
                <c:pt idx="677">
                  <c:v>-282.67912739011467</c:v>
                </c:pt>
                <c:pt idx="678">
                  <c:v>-282.56881254804654</c:v>
                </c:pt>
                <c:pt idx="679">
                  <c:v>-282.43024106019681</c:v>
                </c:pt>
                <c:pt idx="680">
                  <c:v>-282.26342678359885</c:v>
                </c:pt>
                <c:pt idx="681">
                  <c:v>-282.06838639954123</c:v>
                </c:pt>
                <c:pt idx="682">
                  <c:v>-281.84513941189988</c:v>
                </c:pt>
                <c:pt idx="683">
                  <c:v>-281.59370814518752</c:v>
                </c:pt>
                <c:pt idx="684">
                  <c:v>-281.31411774232123</c:v>
                </c:pt>
                <c:pt idx="685">
                  <c:v>-281.00639616210844</c:v>
                </c:pt>
                <c:pt idx="686">
                  <c:v>-280.6705741764506</c:v>
                </c:pt>
                <c:pt idx="687">
                  <c:v>-280.30668536726643</c:v>
                </c:pt>
                <c:pt idx="688">
                  <c:v>-279.91476612313375</c:v>
                </c:pt>
                <c:pt idx="689">
                  <c:v>-279.49485563565025</c:v>
                </c:pt>
                <c:pt idx="690">
                  <c:v>-279.04699589551478</c:v>
                </c:pt>
                <c:pt idx="691">
                  <c:v>-278.57123168832817</c:v>
                </c:pt>
                <c:pt idx="692">
                  <c:v>-278.06761059011461</c:v>
                </c:pt>
                <c:pt idx="693">
                  <c:v>-277.53618296256434</c:v>
                </c:pt>
                <c:pt idx="694">
                  <c:v>-276.97700194799711</c:v>
                </c:pt>
                <c:pt idx="695">
                  <c:v>-276.39012346404854</c:v>
                </c:pt>
                <c:pt idx="696">
                  <c:v>-275.77560619807792</c:v>
                </c:pt>
                <c:pt idx="697">
                  <c:v>-275.13351160130031</c:v>
                </c:pt>
                <c:pt idx="698">
                  <c:v>-274.46390388263916</c:v>
                </c:pt>
                <c:pt idx="699">
                  <c:v>-273.7668500023089</c:v>
                </c:pt>
                <c:pt idx="700">
                  <c:v>-273.04241966511665</c:v>
                </c:pt>
                <c:pt idx="701">
                  <c:v>-272.29068531349253</c:v>
                </c:pt>
                <c:pt idx="702">
                  <c:v>-271.51172212024517</c:v>
                </c:pt>
                <c:pt idx="703">
                  <c:v>-270.70560798104486</c:v>
                </c:pt>
                <c:pt idx="704">
                  <c:v>-269.8724235066336</c:v>
                </c:pt>
                <c:pt idx="705">
                  <c:v>-269.01225201476467</c:v>
                </c:pt>
                <c:pt idx="706">
                  <c:v>-268.12517952187034</c:v>
                </c:pt>
                <c:pt idx="707">
                  <c:v>-267.21129473446086</c:v>
                </c:pt>
                <c:pt idx="708">
                  <c:v>-266.27068904025316</c:v>
                </c:pt>
                <c:pt idx="709">
                  <c:v>-265.30345649903302</c:v>
                </c:pt>
                <c:pt idx="710">
                  <c:v>-264.30969383324833</c:v>
                </c:pt>
                <c:pt idx="711">
                  <c:v>-263.28950041833781</c:v>
                </c:pt>
                <c:pt idx="712">
                  <c:v>-262.24297827279258</c:v>
                </c:pt>
                <c:pt idx="713">
                  <c:v>-261.1702320479551</c:v>
                </c:pt>
                <c:pt idx="714">
                  <c:v>-260.07136901755399</c:v>
                </c:pt>
                <c:pt idx="715">
                  <c:v>-258.94649906697657</c:v>
                </c:pt>
                <c:pt idx="716">
                  <c:v>-257.79573468228051</c:v>
                </c:pt>
                <c:pt idx="717">
                  <c:v>-256.61919093894517</c:v>
                </c:pt>
                <c:pt idx="718">
                  <c:v>-255.41698549036462</c:v>
                </c:pt>
                <c:pt idx="719">
                  <c:v>-254.1892385560817</c:v>
                </c:pt>
                <c:pt idx="720">
                  <c:v>-252.93607290976712</c:v>
                </c:pt>
                <c:pt idx="721">
                  <c:v>-251.65761386694066</c:v>
                </c:pt>
                <c:pt idx="722">
                  <c:v>-250.35398927244159</c:v>
                </c:pt>
                <c:pt idx="723">
                  <c:v>-249.0253294876442</c:v>
                </c:pt>
                <c:pt idx="724">
                  <c:v>-247.6717673774171</c:v>
                </c:pt>
                <c:pt idx="725">
                  <c:v>-246.29343829684493</c:v>
                </c:pt>
                <c:pt idx="726">
                  <c:v>-244.89048007768668</c:v>
                </c:pt>
                <c:pt idx="727">
                  <c:v>-243.46303301459551</c:v>
                </c:pt>
                <c:pt idx="728">
                  <c:v>-242.01123985108802</c:v>
                </c:pt>
                <c:pt idx="729">
                  <c:v>-240.5352457652707</c:v>
                </c:pt>
                <c:pt idx="730">
                  <c:v>-239.03519835532248</c:v>
                </c:pt>
                <c:pt idx="731">
                  <c:v>-237.51124762473378</c:v>
                </c:pt>
                <c:pt idx="732">
                  <c:v>-235.96354596730816</c:v>
                </c:pt>
                <c:pt idx="733">
                  <c:v>-234.39224815192125</c:v>
                </c:pt>
                <c:pt idx="734">
                  <c:v>-232.79751130704571</c:v>
                </c:pt>
                <c:pt idx="735">
                  <c:v>-231.17949490503642</c:v>
                </c:pt>
                <c:pt idx="736">
                  <c:v>-229.5383607461857</c:v>
                </c:pt>
                <c:pt idx="737">
                  <c:v>-227.87427294254158</c:v>
                </c:pt>
                <c:pt idx="738">
                  <c:v>-226.18739790149806</c:v>
                </c:pt>
                <c:pt idx="739">
                  <c:v>-224.47790430915299</c:v>
                </c:pt>
                <c:pt idx="740">
                  <c:v>-222.74596311344143</c:v>
                </c:pt>
                <c:pt idx="741">
                  <c:v>-220.99174750703943</c:v>
                </c:pt>
                <c:pt idx="742">
                  <c:v>-219.21543291004602</c:v>
                </c:pt>
                <c:pt idx="743">
                  <c:v>-217.41719695244052</c:v>
                </c:pt>
                <c:pt idx="744">
                  <c:v>-215.59721945632018</c:v>
                </c:pt>
                <c:pt idx="745">
                  <c:v>-213.75568241791797</c:v>
                </c:pt>
                <c:pt idx="746">
                  <c:v>-211.89276998940491</c:v>
                </c:pt>
                <c:pt idx="747">
                  <c:v>-210.0086684604677</c:v>
                </c:pt>
                <c:pt idx="748">
                  <c:v>-208.10356623969136</c:v>
                </c:pt>
                <c:pt idx="749">
                  <c:v>-206.17765383570983</c:v>
                </c:pt>
                <c:pt idx="750">
                  <c:v>-204.23112383815902</c:v>
                </c:pt>
                <c:pt idx="751">
                  <c:v>-202.26417089841624</c:v>
                </c:pt>
                <c:pt idx="752">
                  <c:v>-200.27699171013688</c:v>
                </c:pt>
                <c:pt idx="753">
                  <c:v>-198.26978498958312</c:v>
                </c:pt>
                <c:pt idx="754">
                  <c:v>-196.24275145575484</c:v>
                </c:pt>
                <c:pt idx="755">
                  <c:v>-194.19609381031589</c:v>
                </c:pt>
                <c:pt idx="756">
                  <c:v>-192.13001671732559</c:v>
                </c:pt>
                <c:pt idx="757">
                  <c:v>-190.04472678277142</c:v>
                </c:pt>
                <c:pt idx="758">
                  <c:v>-187.94043253390905</c:v>
                </c:pt>
                <c:pt idx="759">
                  <c:v>-185.81734439840977</c:v>
                </c:pt>
                <c:pt idx="760">
                  <c:v>-183.67567468331771</c:v>
                </c:pt>
                <c:pt idx="761">
                  <c:v>-181.51563755382028</c:v>
                </c:pt>
                <c:pt idx="762">
                  <c:v>-179.33744901182962</c:v>
                </c:pt>
                <c:pt idx="763">
                  <c:v>-177.14132687438533</c:v>
                </c:pt>
                <c:pt idx="764">
                  <c:v>-174.92749075187069</c:v>
                </c:pt>
                <c:pt idx="765">
                  <c:v>-172.69616202605349</c:v>
                </c:pt>
                <c:pt idx="766">
                  <c:v>-170.44756382794665</c:v>
                </c:pt>
                <c:pt idx="767">
                  <c:v>-168.18192101549624</c:v>
                </c:pt>
                <c:pt idx="768">
                  <c:v>-165.89946015109513</c:v>
                </c:pt>
                <c:pt idx="769">
                  <c:v>-163.60040947892824</c:v>
                </c:pt>
                <c:pt idx="770">
                  <c:v>-161.28499890214897</c:v>
                </c:pt>
                <c:pt idx="771">
                  <c:v>-158.95345995988092</c:v>
                </c:pt>
                <c:pt idx="772">
                  <c:v>-156.60602580407769</c:v>
                </c:pt>
                <c:pt idx="773">
                  <c:v>-154.24293117619837</c:v>
                </c:pt>
                <c:pt idx="774">
                  <c:v>-151.86441238373703</c:v>
                </c:pt>
                <c:pt idx="775">
                  <c:v>-149.47070727659079</c:v>
                </c:pt>
                <c:pt idx="776">
                  <c:v>-147.06205522327494</c:v>
                </c:pt>
                <c:pt idx="777">
                  <c:v>-144.63869708698832</c:v>
                </c:pt>
                <c:pt idx="778">
                  <c:v>-142.20087520152458</c:v>
                </c:pt>
                <c:pt idx="779">
                  <c:v>-139.74883334704128</c:v>
                </c:pt>
                <c:pt idx="780">
                  <c:v>-137.28281672568025</c:v>
                </c:pt>
                <c:pt idx="781">
                  <c:v>-134.8030719370486</c:v>
                </c:pt>
                <c:pt idx="782">
                  <c:v>-132.30984695355855</c:v>
                </c:pt>
                <c:pt idx="783">
                  <c:v>-129.80339109563121</c:v>
                </c:pt>
                <c:pt idx="784">
                  <c:v>-127.28395500676343</c:v>
                </c:pt>
                <c:pt idx="785">
                  <c:v>-124.75179062846458</c:v>
                </c:pt>
                <c:pt idx="786">
                  <c:v>-122.20715117506215</c:v>
                </c:pt>
                <c:pt idx="787">
                  <c:v>-119.65029110838138</c:v>
                </c:pt>
                <c:pt idx="788">
                  <c:v>-117.08146611229803</c:v>
                </c:pt>
                <c:pt idx="789">
                  <c:v>-114.500933067171</c:v>
                </c:pt>
                <c:pt idx="790">
                  <c:v>-111.90895002415415</c:v>
                </c:pt>
                <c:pt idx="791">
                  <c:v>-109.30577617939228</c:v>
                </c:pt>
                <c:pt idx="792">
                  <c:v>-106.69167184810028</c:v>
                </c:pt>
                <c:pt idx="793">
                  <c:v>-104.06689843853295</c:v>
                </c:pt>
                <c:pt idx="794">
                  <c:v>-101.43171842584385</c:v>
                </c:pt>
                <c:pt idx="795">
                  <c:v>-98.786395325840914</c:v>
                </c:pt>
                <c:pt idx="796">
                  <c:v>-96.131193668624306</c:v>
                </c:pt>
                <c:pt idx="797">
                  <c:v>-93.466378972150139</c:v>
                </c:pt>
                <c:pt idx="798">
                  <c:v>-90.792217715667149</c:v>
                </c:pt>
                <c:pt idx="799">
                  <c:v>-88.108977313072515</c:v>
                </c:pt>
                <c:pt idx="800">
                  <c:v>-85.416926086170236</c:v>
                </c:pt>
                <c:pt idx="801">
                  <c:v>-82.716333237840118</c:v>
                </c:pt>
                <c:pt idx="802">
                  <c:v>-80.007468825116007</c:v>
                </c:pt>
                <c:pt idx="803">
                  <c:v>-77.290603732182532</c:v>
                </c:pt>
                <c:pt idx="804">
                  <c:v>-74.566009643284005</c:v>
                </c:pt>
                <c:pt idx="805">
                  <c:v>-71.833959015559515</c:v>
                </c:pt>
                <c:pt idx="806">
                  <c:v>-69.094725051794654</c:v>
                </c:pt>
                <c:pt idx="807">
                  <c:v>-66.348581673103851</c:v>
                </c:pt>
                <c:pt idx="808">
                  <c:v>-63.595803491535797</c:v>
                </c:pt>
                <c:pt idx="809">
                  <c:v>-60.836665782614674</c:v>
                </c:pt>
                <c:pt idx="810">
                  <c:v>-58.071444457812568</c:v>
                </c:pt>
                <c:pt idx="811">
                  <c:v>-55.300416036957415</c:v>
                </c:pt>
                <c:pt idx="812">
                  <c:v>-52.523857620582078</c:v>
                </c:pt>
                <c:pt idx="813">
                  <c:v>-49.742046862214167</c:v>
                </c:pt>
                <c:pt idx="814">
                  <c:v>-46.955261940611855</c:v>
                </c:pt>
                <c:pt idx="815">
                  <c:v>-44.163781531944494</c:v>
                </c:pt>
                <c:pt idx="816">
                  <c:v>-41.367884781927465</c:v>
                </c:pt>
                <c:pt idx="817">
                  <c:v>-38.56785127790485</c:v>
                </c:pt>
                <c:pt idx="818">
                  <c:v>-35.763961020894477</c:v>
                </c:pt>
                <c:pt idx="819">
                  <c:v>-32.956494397584969</c:v>
                </c:pt>
                <c:pt idx="820">
                  <c:v>-30.145732152302347</c:v>
                </c:pt>
                <c:pt idx="821">
                  <c:v>-27.331955358923363</c:v>
                </c:pt>
                <c:pt idx="822">
                  <c:v>-24.515445392784539</c:v>
                </c:pt>
                <c:pt idx="823">
                  <c:v>-21.696483902536155</c:v>
                </c:pt>
                <c:pt idx="824">
                  <c:v>-18.875352781977863</c:v>
                </c:pt>
                <c:pt idx="825">
                  <c:v>-16.052334141870531</c:v>
                </c:pt>
                <c:pt idx="826">
                  <c:v>-13.227710281726413</c:v>
                </c:pt>
                <c:pt idx="827">
                  <c:v>-10.401763661576675</c:v>
                </c:pt>
                <c:pt idx="828">
                  <c:v>-7.5747768737291388</c:v>
                </c:pt>
                <c:pt idx="829">
                  <c:v>-4.7470326145062716</c:v>
                </c:pt>
                <c:pt idx="830">
                  <c:v>-1.9188136559783029</c:v>
                </c:pt>
                <c:pt idx="831">
                  <c:v>0.9095971823167599</c:v>
                </c:pt>
                <c:pt idx="832">
                  <c:v>3.7379170616513351</c:v>
                </c:pt>
                <c:pt idx="833">
                  <c:v>6.5658631523949165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C49-46BE-B8CB-260F9B9F6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4768976"/>
        <c:axId val="1714776656"/>
      </c:scatterChart>
      <c:scatterChart>
        <c:scatterStyle val="smoothMarker"/>
        <c:varyColors val="0"/>
        <c:ser>
          <c:idx val="1"/>
          <c:order val="1"/>
          <c:tx>
            <c:strRef>
              <c:f>Arkusz1!$G$1</c:f>
              <c:strCache>
                <c:ptCount val="1"/>
                <c:pt idx="0">
                  <c:v>i(t)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Arkusz1!$E$2:$E$845</c:f>
              <c:numCache>
                <c:formatCode>General</c:formatCode>
                <c:ptCount val="844"/>
                <c:pt idx="0">
                  <c:v>-1.5E-3</c:v>
                </c:pt>
                <c:pt idx="1">
                  <c:v>-1.49E-3</c:v>
                </c:pt>
                <c:pt idx="2">
                  <c:v>-1.48E-3</c:v>
                </c:pt>
                <c:pt idx="3">
                  <c:v>-1.47E-3</c:v>
                </c:pt>
                <c:pt idx="4">
                  <c:v>-1.4599999999999999E-3</c:v>
                </c:pt>
                <c:pt idx="5">
                  <c:v>-1.4499999999999999E-3</c:v>
                </c:pt>
                <c:pt idx="6">
                  <c:v>-1.4400000000000001E-3</c:v>
                </c:pt>
                <c:pt idx="7">
                  <c:v>-1.4300000000000001E-3</c:v>
                </c:pt>
                <c:pt idx="8">
                  <c:v>-1.42E-3</c:v>
                </c:pt>
                <c:pt idx="9">
                  <c:v>-1.41E-3</c:v>
                </c:pt>
                <c:pt idx="10">
                  <c:v>-1.4E-3</c:v>
                </c:pt>
                <c:pt idx="11">
                  <c:v>-1.39E-3</c:v>
                </c:pt>
                <c:pt idx="12">
                  <c:v>-1.3799999999999999E-3</c:v>
                </c:pt>
                <c:pt idx="13">
                  <c:v>-1.3699999999999999E-3</c:v>
                </c:pt>
                <c:pt idx="14">
                  <c:v>-1.3600000000000001E-3</c:v>
                </c:pt>
                <c:pt idx="15">
                  <c:v>-1.3500000000000001E-3</c:v>
                </c:pt>
                <c:pt idx="16">
                  <c:v>-1.34E-3</c:v>
                </c:pt>
                <c:pt idx="17">
                  <c:v>-1.33E-3</c:v>
                </c:pt>
                <c:pt idx="18">
                  <c:v>-1.32E-3</c:v>
                </c:pt>
                <c:pt idx="19">
                  <c:v>-1.31E-3</c:v>
                </c:pt>
                <c:pt idx="20">
                  <c:v>-1.2999999999999999E-3</c:v>
                </c:pt>
                <c:pt idx="21">
                  <c:v>-1.2899999999999999E-3</c:v>
                </c:pt>
                <c:pt idx="22">
                  <c:v>-1.2800000000000001E-3</c:v>
                </c:pt>
                <c:pt idx="23">
                  <c:v>-1.2700000000000001E-3</c:v>
                </c:pt>
                <c:pt idx="24">
                  <c:v>-1.2600000000000001E-3</c:v>
                </c:pt>
                <c:pt idx="25">
                  <c:v>-1.25E-3</c:v>
                </c:pt>
                <c:pt idx="26">
                  <c:v>-1.24E-3</c:v>
                </c:pt>
                <c:pt idx="27">
                  <c:v>-1.23E-3</c:v>
                </c:pt>
                <c:pt idx="28">
                  <c:v>-1.2199999999999999E-3</c:v>
                </c:pt>
                <c:pt idx="29">
                  <c:v>-1.2099999999999999E-3</c:v>
                </c:pt>
                <c:pt idx="30">
                  <c:v>-1.1999999999999999E-3</c:v>
                </c:pt>
                <c:pt idx="31">
                  <c:v>-1.1900000000000001E-3</c:v>
                </c:pt>
                <c:pt idx="32">
                  <c:v>-1.1800000000000001E-3</c:v>
                </c:pt>
                <c:pt idx="33">
                  <c:v>-1.17E-3</c:v>
                </c:pt>
                <c:pt idx="34">
                  <c:v>-1.16E-3</c:v>
                </c:pt>
                <c:pt idx="35">
                  <c:v>-1.15E-3</c:v>
                </c:pt>
                <c:pt idx="36">
                  <c:v>-1.14E-3</c:v>
                </c:pt>
                <c:pt idx="37">
                  <c:v>-1.1299999999999999E-3</c:v>
                </c:pt>
                <c:pt idx="38">
                  <c:v>-1.1199999999999999E-3</c:v>
                </c:pt>
                <c:pt idx="39">
                  <c:v>-1.1100000000000001E-3</c:v>
                </c:pt>
                <c:pt idx="40">
                  <c:v>-1.1000000000000001E-3</c:v>
                </c:pt>
                <c:pt idx="41">
                  <c:v>-1.09E-3</c:v>
                </c:pt>
                <c:pt idx="42">
                  <c:v>-1.08E-3</c:v>
                </c:pt>
                <c:pt idx="43">
                  <c:v>-1.07E-3</c:v>
                </c:pt>
                <c:pt idx="44">
                  <c:v>-1.06E-3</c:v>
                </c:pt>
                <c:pt idx="45">
                  <c:v>-1.0499999999999999E-3</c:v>
                </c:pt>
                <c:pt idx="46">
                  <c:v>-1.0399999999999999E-3</c:v>
                </c:pt>
                <c:pt idx="47">
                  <c:v>-1.0300000000000001E-3</c:v>
                </c:pt>
                <c:pt idx="48">
                  <c:v>-1.0200000000000001E-3</c:v>
                </c:pt>
                <c:pt idx="49">
                  <c:v>-1.01E-3</c:v>
                </c:pt>
                <c:pt idx="50">
                  <c:v>-9.9999999999999894E-4</c:v>
                </c:pt>
                <c:pt idx="51">
                  <c:v>-9.8999999999999891E-4</c:v>
                </c:pt>
                <c:pt idx="52">
                  <c:v>-9.799999999999991E-4</c:v>
                </c:pt>
                <c:pt idx="53">
                  <c:v>-9.6999999999999897E-4</c:v>
                </c:pt>
                <c:pt idx="54">
                  <c:v>-9.5999999999999905E-4</c:v>
                </c:pt>
                <c:pt idx="55">
                  <c:v>-9.4999999999999902E-4</c:v>
                </c:pt>
                <c:pt idx="56">
                  <c:v>-9.39999999999999E-4</c:v>
                </c:pt>
                <c:pt idx="57">
                  <c:v>-9.2999999999999897E-4</c:v>
                </c:pt>
                <c:pt idx="58">
                  <c:v>-9.1999999999999797E-4</c:v>
                </c:pt>
                <c:pt idx="59">
                  <c:v>-9.0999999999999805E-4</c:v>
                </c:pt>
                <c:pt idx="60">
                  <c:v>-8.9999999999999802E-4</c:v>
                </c:pt>
                <c:pt idx="61">
                  <c:v>-8.89999999999998E-4</c:v>
                </c:pt>
                <c:pt idx="62">
                  <c:v>-8.7999999999999797E-4</c:v>
                </c:pt>
                <c:pt idx="63">
                  <c:v>-8.6999999999999805E-4</c:v>
                </c:pt>
                <c:pt idx="64">
                  <c:v>-8.5999999999999803E-4</c:v>
                </c:pt>
                <c:pt idx="65">
                  <c:v>-8.49999999999998E-4</c:v>
                </c:pt>
                <c:pt idx="66">
                  <c:v>-8.3999999999999797E-4</c:v>
                </c:pt>
                <c:pt idx="67">
                  <c:v>-8.2999999999999795E-4</c:v>
                </c:pt>
                <c:pt idx="68">
                  <c:v>-8.1999999999999803E-4</c:v>
                </c:pt>
                <c:pt idx="69">
                  <c:v>-8.09999999999998E-4</c:v>
                </c:pt>
                <c:pt idx="70">
                  <c:v>-7.9999999999999798E-4</c:v>
                </c:pt>
                <c:pt idx="71">
                  <c:v>-7.8999999999999795E-4</c:v>
                </c:pt>
                <c:pt idx="72">
                  <c:v>-7.7999999999999803E-4</c:v>
                </c:pt>
                <c:pt idx="73">
                  <c:v>-7.6999999999999801E-4</c:v>
                </c:pt>
                <c:pt idx="74">
                  <c:v>-7.5999999999999798E-4</c:v>
                </c:pt>
                <c:pt idx="75">
                  <c:v>-7.4999999999999796E-4</c:v>
                </c:pt>
                <c:pt idx="76">
                  <c:v>-7.3999999999999804E-4</c:v>
                </c:pt>
                <c:pt idx="77">
                  <c:v>-7.2999999999999801E-4</c:v>
                </c:pt>
                <c:pt idx="78">
                  <c:v>-7.1999999999999799E-4</c:v>
                </c:pt>
                <c:pt idx="79">
                  <c:v>-7.0999999999999796E-4</c:v>
                </c:pt>
                <c:pt idx="80">
                  <c:v>-6.9999999999999804E-4</c:v>
                </c:pt>
                <c:pt idx="81">
                  <c:v>-6.8999999999999802E-4</c:v>
                </c:pt>
                <c:pt idx="82">
                  <c:v>-6.7999999999999799E-4</c:v>
                </c:pt>
                <c:pt idx="83">
                  <c:v>-6.6999999999999796E-4</c:v>
                </c:pt>
                <c:pt idx="84">
                  <c:v>-6.5999999999999804E-4</c:v>
                </c:pt>
                <c:pt idx="85">
                  <c:v>-6.4999999999999802E-4</c:v>
                </c:pt>
                <c:pt idx="86">
                  <c:v>-6.3999999999999799E-4</c:v>
                </c:pt>
                <c:pt idx="87">
                  <c:v>-6.2999999999999797E-4</c:v>
                </c:pt>
                <c:pt idx="88">
                  <c:v>-6.1999999999999805E-4</c:v>
                </c:pt>
                <c:pt idx="89">
                  <c:v>-6.0999999999999802E-4</c:v>
                </c:pt>
                <c:pt idx="90">
                  <c:v>-5.99999999999998E-4</c:v>
                </c:pt>
                <c:pt idx="91">
                  <c:v>-5.8999999999999797E-4</c:v>
                </c:pt>
                <c:pt idx="92">
                  <c:v>-5.7999999999999805E-4</c:v>
                </c:pt>
                <c:pt idx="93">
                  <c:v>-5.6999999999999803E-4</c:v>
                </c:pt>
                <c:pt idx="94">
                  <c:v>-5.59999999999998E-4</c:v>
                </c:pt>
                <c:pt idx="95">
                  <c:v>-5.4999999999999797E-4</c:v>
                </c:pt>
                <c:pt idx="96">
                  <c:v>-5.3999999999999697E-4</c:v>
                </c:pt>
                <c:pt idx="97">
                  <c:v>-5.2999999999999705E-4</c:v>
                </c:pt>
                <c:pt idx="98">
                  <c:v>-5.1999999999999703E-4</c:v>
                </c:pt>
                <c:pt idx="99">
                  <c:v>-5.09999999999997E-4</c:v>
                </c:pt>
                <c:pt idx="100">
                  <c:v>-5.0000000000000001E-4</c:v>
                </c:pt>
                <c:pt idx="101">
                  <c:v>-4.8999999999999998E-4</c:v>
                </c:pt>
                <c:pt idx="102">
                  <c:v>-4.8000000000000001E-4</c:v>
                </c:pt>
                <c:pt idx="103">
                  <c:v>-4.6999999999999999E-4</c:v>
                </c:pt>
                <c:pt idx="104">
                  <c:v>-4.6000000000000001E-4</c:v>
                </c:pt>
                <c:pt idx="105">
                  <c:v>-4.4999999999999999E-4</c:v>
                </c:pt>
                <c:pt idx="106">
                  <c:v>-4.4000000000000002E-4</c:v>
                </c:pt>
                <c:pt idx="107">
                  <c:v>-4.2999999999999999E-4</c:v>
                </c:pt>
                <c:pt idx="108">
                  <c:v>-4.2000000000000002E-4</c:v>
                </c:pt>
                <c:pt idx="109">
                  <c:v>-4.0999999999999999E-4</c:v>
                </c:pt>
                <c:pt idx="110">
                  <c:v>-4.0000000000000002E-4</c:v>
                </c:pt>
                <c:pt idx="111">
                  <c:v>-3.8999999999999999E-4</c:v>
                </c:pt>
                <c:pt idx="112">
                  <c:v>-3.8000000000000002E-4</c:v>
                </c:pt>
                <c:pt idx="113">
                  <c:v>-3.6999999999999999E-4</c:v>
                </c:pt>
                <c:pt idx="114">
                  <c:v>-3.6000000000000002E-4</c:v>
                </c:pt>
                <c:pt idx="115">
                  <c:v>-3.5E-4</c:v>
                </c:pt>
                <c:pt idx="116">
                  <c:v>-3.4000000000000002E-4</c:v>
                </c:pt>
                <c:pt idx="117">
                  <c:v>-3.3E-4</c:v>
                </c:pt>
                <c:pt idx="118">
                  <c:v>-3.2000000000000003E-4</c:v>
                </c:pt>
                <c:pt idx="119">
                  <c:v>-3.1E-4</c:v>
                </c:pt>
                <c:pt idx="120">
                  <c:v>-2.9999999999999997E-4</c:v>
                </c:pt>
                <c:pt idx="121">
                  <c:v>-2.9E-4</c:v>
                </c:pt>
                <c:pt idx="122">
                  <c:v>-2.7999999999999998E-4</c:v>
                </c:pt>
                <c:pt idx="123">
                  <c:v>-2.7E-4</c:v>
                </c:pt>
                <c:pt idx="124">
                  <c:v>-2.5999999999999998E-4</c:v>
                </c:pt>
                <c:pt idx="125">
                  <c:v>-2.5000000000000001E-4</c:v>
                </c:pt>
                <c:pt idx="126">
                  <c:v>-2.4000000000000001E-4</c:v>
                </c:pt>
                <c:pt idx="127">
                  <c:v>-2.3000000000000001E-4</c:v>
                </c:pt>
                <c:pt idx="128">
                  <c:v>-2.2000000000000001E-4</c:v>
                </c:pt>
                <c:pt idx="129">
                  <c:v>-2.1000000000000001E-4</c:v>
                </c:pt>
                <c:pt idx="130">
                  <c:v>-2.0000000000000001E-4</c:v>
                </c:pt>
                <c:pt idx="131">
                  <c:v>-1.9000000000000001E-4</c:v>
                </c:pt>
                <c:pt idx="132">
                  <c:v>-1.8000000000000001E-4</c:v>
                </c:pt>
                <c:pt idx="133">
                  <c:v>-1.7000000000000001E-4</c:v>
                </c:pt>
                <c:pt idx="134">
                  <c:v>-1.6000000000000001E-4</c:v>
                </c:pt>
                <c:pt idx="135">
                  <c:v>-1.4999999999999999E-4</c:v>
                </c:pt>
                <c:pt idx="136">
                  <c:v>-1.3999999999999999E-4</c:v>
                </c:pt>
                <c:pt idx="137">
                  <c:v>-1.2999999999999999E-4</c:v>
                </c:pt>
                <c:pt idx="138">
                  <c:v>-1.2E-4</c:v>
                </c:pt>
                <c:pt idx="139">
                  <c:v>-1.1E-4</c:v>
                </c:pt>
                <c:pt idx="140">
                  <c:v>-1E-4</c:v>
                </c:pt>
                <c:pt idx="141">
                  <c:v>-9.0000000000000006E-5</c:v>
                </c:pt>
                <c:pt idx="142">
                  <c:v>-8.0000000000000007E-5</c:v>
                </c:pt>
                <c:pt idx="143">
                  <c:v>-6.9999999999999994E-5</c:v>
                </c:pt>
                <c:pt idx="144">
                  <c:v>-5.99999999999999E-5</c:v>
                </c:pt>
                <c:pt idx="145">
                  <c:v>-5.0000000000000097E-5</c:v>
                </c:pt>
                <c:pt idx="146">
                  <c:v>-4.0000000000000098E-5</c:v>
                </c:pt>
                <c:pt idx="147">
                  <c:v>-3.0000000000000099E-5</c:v>
                </c:pt>
                <c:pt idx="148">
                  <c:v>-2.00000000000001E-5</c:v>
                </c:pt>
                <c:pt idx="149">
                  <c:v>-1.0000000000000001E-5</c:v>
                </c:pt>
                <c:pt idx="150">
                  <c:v>0</c:v>
                </c:pt>
                <c:pt idx="151">
                  <c:v>1.0000000000000001E-5</c:v>
                </c:pt>
                <c:pt idx="152">
                  <c:v>2.00000000000001E-5</c:v>
                </c:pt>
                <c:pt idx="153">
                  <c:v>2.9999999999999899E-5</c:v>
                </c:pt>
                <c:pt idx="154">
                  <c:v>3.9999999999999902E-5</c:v>
                </c:pt>
                <c:pt idx="155">
                  <c:v>4.9999999999999901E-5</c:v>
                </c:pt>
                <c:pt idx="156">
                  <c:v>5.99999999999999E-5</c:v>
                </c:pt>
                <c:pt idx="157">
                  <c:v>6.9999999999999994E-5</c:v>
                </c:pt>
                <c:pt idx="158">
                  <c:v>8.0000000000000007E-5</c:v>
                </c:pt>
                <c:pt idx="159">
                  <c:v>9.0000000000000006E-5</c:v>
                </c:pt>
                <c:pt idx="160">
                  <c:v>1E-4</c:v>
                </c:pt>
                <c:pt idx="161">
                  <c:v>1.1E-4</c:v>
                </c:pt>
                <c:pt idx="162">
                  <c:v>1.2E-4</c:v>
                </c:pt>
                <c:pt idx="163">
                  <c:v>1.2999999999999999E-4</c:v>
                </c:pt>
                <c:pt idx="164">
                  <c:v>1.3999999999999999E-4</c:v>
                </c:pt>
                <c:pt idx="165">
                  <c:v>1.4999999999999999E-4</c:v>
                </c:pt>
                <c:pt idx="166">
                  <c:v>1.6000000000000001E-4</c:v>
                </c:pt>
                <c:pt idx="167">
                  <c:v>1.7000000000000001E-4</c:v>
                </c:pt>
                <c:pt idx="168">
                  <c:v>1.8000000000000001E-4</c:v>
                </c:pt>
                <c:pt idx="169">
                  <c:v>1.9000000000000001E-4</c:v>
                </c:pt>
                <c:pt idx="170">
                  <c:v>2.0000000000000001E-4</c:v>
                </c:pt>
                <c:pt idx="171">
                  <c:v>2.1000000000000001E-4</c:v>
                </c:pt>
                <c:pt idx="172">
                  <c:v>2.2000000000000001E-4</c:v>
                </c:pt>
                <c:pt idx="173">
                  <c:v>2.3000000000000001E-4</c:v>
                </c:pt>
                <c:pt idx="174">
                  <c:v>2.4000000000000001E-4</c:v>
                </c:pt>
                <c:pt idx="175">
                  <c:v>2.5000000000000001E-4</c:v>
                </c:pt>
                <c:pt idx="176">
                  <c:v>2.5999999999999998E-4</c:v>
                </c:pt>
                <c:pt idx="177">
                  <c:v>2.7E-4</c:v>
                </c:pt>
                <c:pt idx="178">
                  <c:v>2.7999999999999998E-4</c:v>
                </c:pt>
                <c:pt idx="179">
                  <c:v>2.9E-4</c:v>
                </c:pt>
                <c:pt idx="180">
                  <c:v>2.9999999999999997E-4</c:v>
                </c:pt>
                <c:pt idx="181">
                  <c:v>3.1E-4</c:v>
                </c:pt>
                <c:pt idx="182">
                  <c:v>3.2000000000000003E-4</c:v>
                </c:pt>
                <c:pt idx="183">
                  <c:v>3.3E-4</c:v>
                </c:pt>
                <c:pt idx="184">
                  <c:v>3.4000000000000002E-4</c:v>
                </c:pt>
                <c:pt idx="185">
                  <c:v>3.5E-4</c:v>
                </c:pt>
                <c:pt idx="186">
                  <c:v>3.6000000000000002E-4</c:v>
                </c:pt>
                <c:pt idx="187">
                  <c:v>3.6999999999999999E-4</c:v>
                </c:pt>
                <c:pt idx="188">
                  <c:v>3.8000000000000002E-4</c:v>
                </c:pt>
                <c:pt idx="189">
                  <c:v>3.8999999999999999E-4</c:v>
                </c:pt>
                <c:pt idx="190">
                  <c:v>4.0000000000000002E-4</c:v>
                </c:pt>
                <c:pt idx="191">
                  <c:v>4.1000000000001002E-4</c:v>
                </c:pt>
                <c:pt idx="192">
                  <c:v>4.2000000000000999E-4</c:v>
                </c:pt>
                <c:pt idx="193">
                  <c:v>4.3000000000001002E-4</c:v>
                </c:pt>
                <c:pt idx="194">
                  <c:v>4.4000000000000999E-4</c:v>
                </c:pt>
                <c:pt idx="195">
                  <c:v>4.5000000000001002E-4</c:v>
                </c:pt>
                <c:pt idx="196">
                  <c:v>4.6000000000000999E-4</c:v>
                </c:pt>
                <c:pt idx="197">
                  <c:v>4.7000000000001001E-4</c:v>
                </c:pt>
                <c:pt idx="198">
                  <c:v>4.8000000000000999E-4</c:v>
                </c:pt>
                <c:pt idx="199">
                  <c:v>4.9000000000000996E-4</c:v>
                </c:pt>
                <c:pt idx="200">
                  <c:v>5.0000000000000999E-4</c:v>
                </c:pt>
                <c:pt idx="201">
                  <c:v>5.1000000000001001E-4</c:v>
                </c:pt>
                <c:pt idx="202">
                  <c:v>5.2000000000001004E-4</c:v>
                </c:pt>
                <c:pt idx="203">
                  <c:v>5.3000000000000996E-4</c:v>
                </c:pt>
                <c:pt idx="204">
                  <c:v>5.4000000000000998E-4</c:v>
                </c:pt>
                <c:pt idx="205">
                  <c:v>5.5000000000001001E-4</c:v>
                </c:pt>
                <c:pt idx="206">
                  <c:v>5.6000000000001003E-4</c:v>
                </c:pt>
                <c:pt idx="207">
                  <c:v>5.7000000000000995E-4</c:v>
                </c:pt>
                <c:pt idx="208">
                  <c:v>5.8000000000000998E-4</c:v>
                </c:pt>
                <c:pt idx="209">
                  <c:v>5.9000000000001E-4</c:v>
                </c:pt>
                <c:pt idx="210">
                  <c:v>6.0000000000001003E-4</c:v>
                </c:pt>
                <c:pt idx="211">
                  <c:v>6.1000000000000995E-4</c:v>
                </c:pt>
                <c:pt idx="212">
                  <c:v>6.2000000000000997E-4</c:v>
                </c:pt>
                <c:pt idx="213">
                  <c:v>6.3000000000001E-4</c:v>
                </c:pt>
                <c:pt idx="214">
                  <c:v>6.4000000000001003E-4</c:v>
                </c:pt>
                <c:pt idx="215">
                  <c:v>6.5000000000001005E-4</c:v>
                </c:pt>
                <c:pt idx="216">
                  <c:v>6.6000000000000997E-4</c:v>
                </c:pt>
                <c:pt idx="217">
                  <c:v>6.7000000000001E-4</c:v>
                </c:pt>
                <c:pt idx="218">
                  <c:v>6.8000000000001002E-4</c:v>
                </c:pt>
                <c:pt idx="219">
                  <c:v>6.9000000000001005E-4</c:v>
                </c:pt>
                <c:pt idx="220">
                  <c:v>7.0000000000000997E-4</c:v>
                </c:pt>
                <c:pt idx="221">
                  <c:v>7.1000000000000999E-4</c:v>
                </c:pt>
                <c:pt idx="222">
                  <c:v>7.2000000000001002E-4</c:v>
                </c:pt>
                <c:pt idx="223">
                  <c:v>7.3000000000001005E-4</c:v>
                </c:pt>
                <c:pt idx="224">
                  <c:v>7.4000000000000996E-4</c:v>
                </c:pt>
                <c:pt idx="225">
                  <c:v>7.5000000000000999E-4</c:v>
                </c:pt>
                <c:pt idx="226">
                  <c:v>7.6000000000001002E-4</c:v>
                </c:pt>
                <c:pt idx="227">
                  <c:v>7.7000000000001004E-4</c:v>
                </c:pt>
                <c:pt idx="228">
                  <c:v>7.8000000000000996E-4</c:v>
                </c:pt>
                <c:pt idx="229">
                  <c:v>7.9000000000000999E-4</c:v>
                </c:pt>
                <c:pt idx="230">
                  <c:v>8.0000000000001001E-4</c:v>
                </c:pt>
                <c:pt idx="231">
                  <c:v>8.1000000000001004E-4</c:v>
                </c:pt>
                <c:pt idx="232">
                  <c:v>8.2000000000000996E-4</c:v>
                </c:pt>
                <c:pt idx="233">
                  <c:v>8.3000000000000998E-4</c:v>
                </c:pt>
                <c:pt idx="234">
                  <c:v>8.4000000000001001E-4</c:v>
                </c:pt>
                <c:pt idx="235">
                  <c:v>8.5000000000001004E-4</c:v>
                </c:pt>
                <c:pt idx="236">
                  <c:v>8.6000000000000995E-4</c:v>
                </c:pt>
                <c:pt idx="237">
                  <c:v>8.7000000000000998E-4</c:v>
                </c:pt>
                <c:pt idx="238">
                  <c:v>8.8000000000001001E-4</c:v>
                </c:pt>
                <c:pt idx="239">
                  <c:v>8.9000000000001003E-4</c:v>
                </c:pt>
                <c:pt idx="240">
                  <c:v>9.0000000000000995E-4</c:v>
                </c:pt>
                <c:pt idx="241">
                  <c:v>9.1000000000000998E-4</c:v>
                </c:pt>
                <c:pt idx="242">
                  <c:v>9.2000000000001E-4</c:v>
                </c:pt>
                <c:pt idx="243">
                  <c:v>9.3000000000001003E-4</c:v>
                </c:pt>
                <c:pt idx="244">
                  <c:v>9.4000000000000995E-4</c:v>
                </c:pt>
                <c:pt idx="245">
                  <c:v>9.5000000000000997E-4</c:v>
                </c:pt>
                <c:pt idx="246">
                  <c:v>9.6000000000001E-4</c:v>
                </c:pt>
                <c:pt idx="247">
                  <c:v>9.7000000000001003E-4</c:v>
                </c:pt>
                <c:pt idx="248">
                  <c:v>9.8000000000000994E-4</c:v>
                </c:pt>
                <c:pt idx="249">
                  <c:v>9.9000000000000997E-4</c:v>
                </c:pt>
                <c:pt idx="250">
                  <c:v>1.00000000000001E-3</c:v>
                </c:pt>
                <c:pt idx="251">
                  <c:v>1.01000000000001E-3</c:v>
                </c:pt>
                <c:pt idx="252">
                  <c:v>1.02000000000001E-3</c:v>
                </c:pt>
                <c:pt idx="253">
                  <c:v>1.0300000000000101E-3</c:v>
                </c:pt>
                <c:pt idx="254">
                  <c:v>1.0400000000000101E-3</c:v>
                </c:pt>
                <c:pt idx="255">
                  <c:v>1.0500000000000099E-3</c:v>
                </c:pt>
                <c:pt idx="256">
                  <c:v>1.0600000000000099E-3</c:v>
                </c:pt>
                <c:pt idx="257">
                  <c:v>1.07000000000001E-3</c:v>
                </c:pt>
                <c:pt idx="258">
                  <c:v>1.08000000000001E-3</c:v>
                </c:pt>
                <c:pt idx="259">
                  <c:v>1.09000000000001E-3</c:v>
                </c:pt>
                <c:pt idx="260">
                  <c:v>1.10000000000001E-3</c:v>
                </c:pt>
                <c:pt idx="261">
                  <c:v>1.1100000000000101E-3</c:v>
                </c:pt>
                <c:pt idx="262">
                  <c:v>1.1200000000000101E-3</c:v>
                </c:pt>
                <c:pt idx="263">
                  <c:v>1.1300000000000099E-3</c:v>
                </c:pt>
                <c:pt idx="264">
                  <c:v>1.1400000000000099E-3</c:v>
                </c:pt>
                <c:pt idx="265">
                  <c:v>1.15000000000001E-3</c:v>
                </c:pt>
                <c:pt idx="266">
                  <c:v>1.16000000000001E-3</c:v>
                </c:pt>
                <c:pt idx="267">
                  <c:v>1.17000000000001E-3</c:v>
                </c:pt>
                <c:pt idx="268">
                  <c:v>1.18000000000001E-3</c:v>
                </c:pt>
                <c:pt idx="269">
                  <c:v>1.1900000000000101E-3</c:v>
                </c:pt>
                <c:pt idx="270">
                  <c:v>1.2000000000000101E-3</c:v>
                </c:pt>
                <c:pt idx="271">
                  <c:v>1.2100000000000099E-3</c:v>
                </c:pt>
                <c:pt idx="272">
                  <c:v>1.2200000000000099E-3</c:v>
                </c:pt>
                <c:pt idx="273">
                  <c:v>1.2300000000000099E-3</c:v>
                </c:pt>
                <c:pt idx="274">
                  <c:v>1.24000000000001E-3</c:v>
                </c:pt>
                <c:pt idx="275">
                  <c:v>1.25000000000001E-3</c:v>
                </c:pt>
                <c:pt idx="276">
                  <c:v>1.26000000000001E-3</c:v>
                </c:pt>
                <c:pt idx="277">
                  <c:v>1.2700000000000101E-3</c:v>
                </c:pt>
                <c:pt idx="278">
                  <c:v>1.2800000000000101E-3</c:v>
                </c:pt>
                <c:pt idx="279">
                  <c:v>1.2900000000000101E-3</c:v>
                </c:pt>
                <c:pt idx="280">
                  <c:v>1.3000000000000099E-3</c:v>
                </c:pt>
                <c:pt idx="281">
                  <c:v>1.3100000000000099E-3</c:v>
                </c:pt>
                <c:pt idx="282">
                  <c:v>1.32000000000001E-3</c:v>
                </c:pt>
                <c:pt idx="283">
                  <c:v>1.33000000000001E-3</c:v>
                </c:pt>
                <c:pt idx="284">
                  <c:v>1.34000000000001E-3</c:v>
                </c:pt>
                <c:pt idx="285">
                  <c:v>1.35000000000001E-3</c:v>
                </c:pt>
                <c:pt idx="286">
                  <c:v>1.3600000000000101E-3</c:v>
                </c:pt>
                <c:pt idx="287">
                  <c:v>1.3700000000000101E-3</c:v>
                </c:pt>
                <c:pt idx="288">
                  <c:v>1.3800000000000099E-3</c:v>
                </c:pt>
                <c:pt idx="289">
                  <c:v>1.3900000000000099E-3</c:v>
                </c:pt>
                <c:pt idx="290">
                  <c:v>1.40000000000001E-3</c:v>
                </c:pt>
                <c:pt idx="291">
                  <c:v>1.41000000000001E-3</c:v>
                </c:pt>
                <c:pt idx="292">
                  <c:v>1.42000000000001E-3</c:v>
                </c:pt>
                <c:pt idx="293">
                  <c:v>1.43000000000001E-3</c:v>
                </c:pt>
                <c:pt idx="294">
                  <c:v>1.4400000000000101E-3</c:v>
                </c:pt>
                <c:pt idx="295">
                  <c:v>1.4500000000000101E-3</c:v>
                </c:pt>
                <c:pt idx="296">
                  <c:v>1.4600000000000099E-3</c:v>
                </c:pt>
                <c:pt idx="297">
                  <c:v>1.4700000000000099E-3</c:v>
                </c:pt>
                <c:pt idx="298">
                  <c:v>1.48000000000001E-3</c:v>
                </c:pt>
                <c:pt idx="299">
                  <c:v>1.49000000000001E-3</c:v>
                </c:pt>
                <c:pt idx="300">
                  <c:v>1.50000000000001E-3</c:v>
                </c:pt>
                <c:pt idx="301">
                  <c:v>1.51000000000001E-3</c:v>
                </c:pt>
                <c:pt idx="302">
                  <c:v>1.5200000000000101E-3</c:v>
                </c:pt>
                <c:pt idx="303">
                  <c:v>1.5300000000000101E-3</c:v>
                </c:pt>
                <c:pt idx="304">
                  <c:v>1.5400000000000099E-3</c:v>
                </c:pt>
                <c:pt idx="305">
                  <c:v>1.5500000000000099E-3</c:v>
                </c:pt>
                <c:pt idx="306">
                  <c:v>1.5600000000000099E-3</c:v>
                </c:pt>
                <c:pt idx="307">
                  <c:v>1.57000000000001E-3</c:v>
                </c:pt>
                <c:pt idx="308">
                  <c:v>1.58000000000001E-3</c:v>
                </c:pt>
                <c:pt idx="309">
                  <c:v>1.59000000000001E-3</c:v>
                </c:pt>
                <c:pt idx="310">
                  <c:v>1.6000000000000101E-3</c:v>
                </c:pt>
                <c:pt idx="311">
                  <c:v>1.6100000000000101E-3</c:v>
                </c:pt>
                <c:pt idx="312">
                  <c:v>1.6200000000000101E-3</c:v>
                </c:pt>
                <c:pt idx="313">
                  <c:v>1.6300000000000099E-3</c:v>
                </c:pt>
                <c:pt idx="314">
                  <c:v>1.6400000000000099E-3</c:v>
                </c:pt>
                <c:pt idx="315">
                  <c:v>1.65000000000001E-3</c:v>
                </c:pt>
                <c:pt idx="316">
                  <c:v>1.66000000000001E-3</c:v>
                </c:pt>
                <c:pt idx="317">
                  <c:v>1.67000000000001E-3</c:v>
                </c:pt>
                <c:pt idx="318">
                  <c:v>1.68000000000001E-3</c:v>
                </c:pt>
                <c:pt idx="319">
                  <c:v>1.6900000000000101E-3</c:v>
                </c:pt>
                <c:pt idx="320">
                  <c:v>1.7000000000000101E-3</c:v>
                </c:pt>
                <c:pt idx="321">
                  <c:v>1.7100000000000099E-3</c:v>
                </c:pt>
                <c:pt idx="322">
                  <c:v>1.7200000000000099E-3</c:v>
                </c:pt>
                <c:pt idx="323">
                  <c:v>1.73000000000001E-3</c:v>
                </c:pt>
                <c:pt idx="324">
                  <c:v>1.74000000000001E-3</c:v>
                </c:pt>
                <c:pt idx="325">
                  <c:v>1.75000000000001E-3</c:v>
                </c:pt>
                <c:pt idx="326">
                  <c:v>1.76000000000001E-3</c:v>
                </c:pt>
                <c:pt idx="327">
                  <c:v>1.7700000000000101E-3</c:v>
                </c:pt>
                <c:pt idx="328">
                  <c:v>1.7800000000000101E-3</c:v>
                </c:pt>
                <c:pt idx="329">
                  <c:v>1.7900000000000099E-3</c:v>
                </c:pt>
                <c:pt idx="330">
                  <c:v>1.8000000000000099E-3</c:v>
                </c:pt>
                <c:pt idx="331">
                  <c:v>1.81000000000001E-3</c:v>
                </c:pt>
                <c:pt idx="332">
                  <c:v>1.82000000000001E-3</c:v>
                </c:pt>
                <c:pt idx="333">
                  <c:v>1.83000000000001E-3</c:v>
                </c:pt>
                <c:pt idx="334">
                  <c:v>1.84000000000001E-3</c:v>
                </c:pt>
                <c:pt idx="335">
                  <c:v>1.8500000000000101E-3</c:v>
                </c:pt>
                <c:pt idx="336">
                  <c:v>1.8600000000000101E-3</c:v>
                </c:pt>
                <c:pt idx="337">
                  <c:v>1.8700000000000099E-3</c:v>
                </c:pt>
                <c:pt idx="338">
                  <c:v>1.8800000000000099E-3</c:v>
                </c:pt>
                <c:pt idx="339">
                  <c:v>1.8900000000000099E-3</c:v>
                </c:pt>
                <c:pt idx="340">
                  <c:v>1.90000000000001E-3</c:v>
                </c:pt>
                <c:pt idx="341">
                  <c:v>1.91000000000001E-3</c:v>
                </c:pt>
                <c:pt idx="342">
                  <c:v>1.92000000000001E-3</c:v>
                </c:pt>
                <c:pt idx="343">
                  <c:v>1.93000000000001E-3</c:v>
                </c:pt>
                <c:pt idx="344">
                  <c:v>1.9400000000000101E-3</c:v>
                </c:pt>
                <c:pt idx="345">
                  <c:v>1.9500000000000101E-3</c:v>
                </c:pt>
                <c:pt idx="346">
                  <c:v>1.9600000000000099E-3</c:v>
                </c:pt>
                <c:pt idx="347">
                  <c:v>1.9700000000000099E-3</c:v>
                </c:pt>
                <c:pt idx="348">
                  <c:v>1.98000000000001E-3</c:v>
                </c:pt>
                <c:pt idx="349">
                  <c:v>1.99000000000001E-3</c:v>
                </c:pt>
                <c:pt idx="350">
                  <c:v>2.00000000000001E-3</c:v>
                </c:pt>
                <c:pt idx="351">
                  <c:v>2.01000000000001E-3</c:v>
                </c:pt>
                <c:pt idx="352">
                  <c:v>2.0200000000000101E-3</c:v>
                </c:pt>
                <c:pt idx="353">
                  <c:v>2.0300000000000101E-3</c:v>
                </c:pt>
                <c:pt idx="354">
                  <c:v>2.0400000000000101E-3</c:v>
                </c:pt>
                <c:pt idx="355">
                  <c:v>2.0500000000000101E-3</c:v>
                </c:pt>
                <c:pt idx="356">
                  <c:v>2.0600000000000102E-3</c:v>
                </c:pt>
                <c:pt idx="357">
                  <c:v>2.0700000000000102E-3</c:v>
                </c:pt>
                <c:pt idx="358">
                  <c:v>2.0800000000000098E-3</c:v>
                </c:pt>
                <c:pt idx="359">
                  <c:v>2.0900000000000098E-3</c:v>
                </c:pt>
                <c:pt idx="360">
                  <c:v>2.1000000000000098E-3</c:v>
                </c:pt>
                <c:pt idx="361">
                  <c:v>2.1100000000000099E-3</c:v>
                </c:pt>
                <c:pt idx="362">
                  <c:v>2.1200000000000099E-3</c:v>
                </c:pt>
                <c:pt idx="363">
                  <c:v>2.1300000000000099E-3</c:v>
                </c:pt>
                <c:pt idx="364">
                  <c:v>2.1400000000000099E-3</c:v>
                </c:pt>
                <c:pt idx="365">
                  <c:v>2.15000000000001E-3</c:v>
                </c:pt>
                <c:pt idx="366">
                  <c:v>2.16000000000001E-3</c:v>
                </c:pt>
                <c:pt idx="367">
                  <c:v>2.17000000000001E-3</c:v>
                </c:pt>
                <c:pt idx="368">
                  <c:v>2.1800000000000101E-3</c:v>
                </c:pt>
                <c:pt idx="369">
                  <c:v>2.1900000000000101E-3</c:v>
                </c:pt>
                <c:pt idx="370">
                  <c:v>2.2000000000000101E-3</c:v>
                </c:pt>
                <c:pt idx="371">
                  <c:v>2.2100000000000101E-3</c:v>
                </c:pt>
                <c:pt idx="372">
                  <c:v>2.2200000000000102E-3</c:v>
                </c:pt>
                <c:pt idx="373">
                  <c:v>2.2300000000000102E-3</c:v>
                </c:pt>
                <c:pt idx="374">
                  <c:v>2.2400000000000102E-3</c:v>
                </c:pt>
                <c:pt idx="375">
                  <c:v>2.2500000000000098E-3</c:v>
                </c:pt>
                <c:pt idx="376">
                  <c:v>2.2600000000000098E-3</c:v>
                </c:pt>
                <c:pt idx="377">
                  <c:v>2.2700000000000099E-3</c:v>
                </c:pt>
                <c:pt idx="378">
                  <c:v>2.2800000000000099E-3</c:v>
                </c:pt>
                <c:pt idx="379">
                  <c:v>2.2900000000000099E-3</c:v>
                </c:pt>
                <c:pt idx="380">
                  <c:v>2.3000000000000099E-3</c:v>
                </c:pt>
                <c:pt idx="381">
                  <c:v>2.31000000000001E-3</c:v>
                </c:pt>
                <c:pt idx="382">
                  <c:v>2.32000000000001E-3</c:v>
                </c:pt>
                <c:pt idx="383">
                  <c:v>2.33000000000001E-3</c:v>
                </c:pt>
                <c:pt idx="384">
                  <c:v>2.34000000000001E-3</c:v>
                </c:pt>
                <c:pt idx="385">
                  <c:v>2.3500000000000101E-3</c:v>
                </c:pt>
                <c:pt idx="386">
                  <c:v>2.3600000000000101E-3</c:v>
                </c:pt>
                <c:pt idx="387">
                  <c:v>2.3700000000000101E-3</c:v>
                </c:pt>
                <c:pt idx="388">
                  <c:v>2.3800000000000101E-3</c:v>
                </c:pt>
                <c:pt idx="389">
                  <c:v>2.3900000000000102E-3</c:v>
                </c:pt>
                <c:pt idx="390">
                  <c:v>2.4000000000000102E-3</c:v>
                </c:pt>
                <c:pt idx="391">
                  <c:v>2.4100000000000098E-3</c:v>
                </c:pt>
                <c:pt idx="392">
                  <c:v>2.4200000000000098E-3</c:v>
                </c:pt>
                <c:pt idx="393">
                  <c:v>2.4300000000000098E-3</c:v>
                </c:pt>
                <c:pt idx="394">
                  <c:v>2.4400000000000099E-3</c:v>
                </c:pt>
                <c:pt idx="395">
                  <c:v>2.4500000000000099E-3</c:v>
                </c:pt>
                <c:pt idx="396">
                  <c:v>2.4600000000000099E-3</c:v>
                </c:pt>
                <c:pt idx="397">
                  <c:v>2.4700000000000099E-3</c:v>
                </c:pt>
                <c:pt idx="398">
                  <c:v>2.48000000000001E-3</c:v>
                </c:pt>
                <c:pt idx="399">
                  <c:v>2.49000000000001E-3</c:v>
                </c:pt>
                <c:pt idx="400">
                  <c:v>2.50000000000001E-3</c:v>
                </c:pt>
                <c:pt idx="401">
                  <c:v>2.5100000000000101E-3</c:v>
                </c:pt>
                <c:pt idx="402">
                  <c:v>2.5200000000000101E-3</c:v>
                </c:pt>
                <c:pt idx="403">
                  <c:v>2.5300000000000101E-3</c:v>
                </c:pt>
                <c:pt idx="404">
                  <c:v>2.5400000000000101E-3</c:v>
                </c:pt>
                <c:pt idx="405">
                  <c:v>2.5500000000000102E-3</c:v>
                </c:pt>
                <c:pt idx="406">
                  <c:v>2.5600000000000102E-3</c:v>
                </c:pt>
                <c:pt idx="407">
                  <c:v>2.5700000000000102E-3</c:v>
                </c:pt>
                <c:pt idx="408">
                  <c:v>2.5800000000000098E-3</c:v>
                </c:pt>
                <c:pt idx="409">
                  <c:v>2.5900000000000098E-3</c:v>
                </c:pt>
                <c:pt idx="410">
                  <c:v>2.6000000000000099E-3</c:v>
                </c:pt>
                <c:pt idx="411">
                  <c:v>2.6100000000000099E-3</c:v>
                </c:pt>
                <c:pt idx="412">
                  <c:v>2.6200000000000099E-3</c:v>
                </c:pt>
                <c:pt idx="413">
                  <c:v>2.6300000000000099E-3</c:v>
                </c:pt>
                <c:pt idx="414">
                  <c:v>2.64000000000001E-3</c:v>
                </c:pt>
                <c:pt idx="415">
                  <c:v>2.65000000000001E-3</c:v>
                </c:pt>
                <c:pt idx="416">
                  <c:v>2.66000000000001E-3</c:v>
                </c:pt>
                <c:pt idx="417">
                  <c:v>2.67000000000001E-3</c:v>
                </c:pt>
                <c:pt idx="418">
                  <c:v>2.6800000000000101E-3</c:v>
                </c:pt>
                <c:pt idx="419">
                  <c:v>2.6900000000000101E-3</c:v>
                </c:pt>
                <c:pt idx="420">
                  <c:v>2.7000000000000101E-3</c:v>
                </c:pt>
                <c:pt idx="421">
                  <c:v>2.7100000000000101E-3</c:v>
                </c:pt>
                <c:pt idx="422">
                  <c:v>2.7200000000000102E-3</c:v>
                </c:pt>
                <c:pt idx="423">
                  <c:v>2.7300000000000102E-3</c:v>
                </c:pt>
                <c:pt idx="424">
                  <c:v>2.7400000000000098E-3</c:v>
                </c:pt>
                <c:pt idx="425">
                  <c:v>2.7500000000000098E-3</c:v>
                </c:pt>
                <c:pt idx="426">
                  <c:v>2.7600000000000098E-3</c:v>
                </c:pt>
                <c:pt idx="427">
                  <c:v>2.7700000000000099E-3</c:v>
                </c:pt>
                <c:pt idx="428">
                  <c:v>2.7800000000000099E-3</c:v>
                </c:pt>
                <c:pt idx="429">
                  <c:v>2.7900000000000099E-3</c:v>
                </c:pt>
                <c:pt idx="430">
                  <c:v>2.8000000000000099E-3</c:v>
                </c:pt>
                <c:pt idx="431">
                  <c:v>2.81000000000001E-3</c:v>
                </c:pt>
                <c:pt idx="432">
                  <c:v>2.82000000000001E-3</c:v>
                </c:pt>
                <c:pt idx="433">
                  <c:v>2.83000000000001E-3</c:v>
                </c:pt>
                <c:pt idx="434">
                  <c:v>2.8400000000000101E-3</c:v>
                </c:pt>
                <c:pt idx="435">
                  <c:v>2.8500000000000101E-3</c:v>
                </c:pt>
                <c:pt idx="436">
                  <c:v>2.8600000000000101E-3</c:v>
                </c:pt>
                <c:pt idx="437">
                  <c:v>2.8700000000000101E-3</c:v>
                </c:pt>
                <c:pt idx="438">
                  <c:v>2.8800000000000102E-3</c:v>
                </c:pt>
                <c:pt idx="439">
                  <c:v>2.8900000000000102E-3</c:v>
                </c:pt>
                <c:pt idx="440">
                  <c:v>2.9000000000000102E-3</c:v>
                </c:pt>
                <c:pt idx="441">
                  <c:v>2.9100000000000098E-3</c:v>
                </c:pt>
                <c:pt idx="442">
                  <c:v>2.9200000000000098E-3</c:v>
                </c:pt>
                <c:pt idx="443">
                  <c:v>2.9300000000000099E-3</c:v>
                </c:pt>
                <c:pt idx="444">
                  <c:v>2.9400000000000099E-3</c:v>
                </c:pt>
                <c:pt idx="445">
                  <c:v>2.9500000000000099E-3</c:v>
                </c:pt>
                <c:pt idx="446">
                  <c:v>2.9600000000000099E-3</c:v>
                </c:pt>
                <c:pt idx="447">
                  <c:v>2.97000000000001E-3</c:v>
                </c:pt>
                <c:pt idx="448">
                  <c:v>2.98000000000001E-3</c:v>
                </c:pt>
                <c:pt idx="449">
                  <c:v>2.99000000000001E-3</c:v>
                </c:pt>
                <c:pt idx="450">
                  <c:v>3.00000000000001E-3</c:v>
                </c:pt>
                <c:pt idx="451">
                  <c:v>3.0100000000000101E-3</c:v>
                </c:pt>
                <c:pt idx="452">
                  <c:v>3.0200000000000101E-3</c:v>
                </c:pt>
                <c:pt idx="453">
                  <c:v>3.0300000000000101E-3</c:v>
                </c:pt>
                <c:pt idx="454">
                  <c:v>3.0400000000000101E-3</c:v>
                </c:pt>
                <c:pt idx="455">
                  <c:v>3.0500000000000102E-3</c:v>
                </c:pt>
                <c:pt idx="456">
                  <c:v>3.0600000000000102E-3</c:v>
                </c:pt>
                <c:pt idx="457">
                  <c:v>3.0700000000000098E-3</c:v>
                </c:pt>
                <c:pt idx="458">
                  <c:v>3.0800000000000098E-3</c:v>
                </c:pt>
                <c:pt idx="459">
                  <c:v>3.0900000000000098E-3</c:v>
                </c:pt>
                <c:pt idx="460">
                  <c:v>3.1000000000000099E-3</c:v>
                </c:pt>
                <c:pt idx="461">
                  <c:v>3.1100000000000099E-3</c:v>
                </c:pt>
                <c:pt idx="462">
                  <c:v>3.1200000000000099E-3</c:v>
                </c:pt>
                <c:pt idx="463">
                  <c:v>3.1300000000000099E-3</c:v>
                </c:pt>
                <c:pt idx="464">
                  <c:v>3.14000000000001E-3</c:v>
                </c:pt>
                <c:pt idx="465">
                  <c:v>3.15000000000001E-3</c:v>
                </c:pt>
                <c:pt idx="466">
                  <c:v>3.16000000000001E-3</c:v>
                </c:pt>
                <c:pt idx="467">
                  <c:v>3.17000000000001E-3</c:v>
                </c:pt>
                <c:pt idx="468">
                  <c:v>3.1800000000000101E-3</c:v>
                </c:pt>
                <c:pt idx="469">
                  <c:v>3.1900000000000101E-3</c:v>
                </c:pt>
                <c:pt idx="470">
                  <c:v>3.2000000000000101E-3</c:v>
                </c:pt>
                <c:pt idx="471">
                  <c:v>3.2100000000000102E-3</c:v>
                </c:pt>
                <c:pt idx="472">
                  <c:v>3.2200000000000102E-3</c:v>
                </c:pt>
                <c:pt idx="473">
                  <c:v>3.2300000000000102E-3</c:v>
                </c:pt>
                <c:pt idx="474">
                  <c:v>3.2400000000000098E-3</c:v>
                </c:pt>
                <c:pt idx="475">
                  <c:v>3.2500000000000098E-3</c:v>
                </c:pt>
                <c:pt idx="476">
                  <c:v>3.2600000000000099E-3</c:v>
                </c:pt>
                <c:pt idx="477">
                  <c:v>3.2700000000000099E-3</c:v>
                </c:pt>
                <c:pt idx="478">
                  <c:v>3.2800000000000099E-3</c:v>
                </c:pt>
                <c:pt idx="479">
                  <c:v>3.2900000000000099E-3</c:v>
                </c:pt>
                <c:pt idx="480">
                  <c:v>3.30000000000001E-3</c:v>
                </c:pt>
                <c:pt idx="481">
                  <c:v>3.31000000000001E-3</c:v>
                </c:pt>
                <c:pt idx="482">
                  <c:v>3.32000000000001E-3</c:v>
                </c:pt>
                <c:pt idx="483">
                  <c:v>3.33000000000001E-3</c:v>
                </c:pt>
                <c:pt idx="484">
                  <c:v>3.3400000000000101E-3</c:v>
                </c:pt>
                <c:pt idx="485">
                  <c:v>3.3500000000000101E-3</c:v>
                </c:pt>
                <c:pt idx="486">
                  <c:v>3.3600000000000101E-3</c:v>
                </c:pt>
                <c:pt idx="487">
                  <c:v>3.3700000000000101E-3</c:v>
                </c:pt>
                <c:pt idx="488">
                  <c:v>3.3800000000000102E-3</c:v>
                </c:pt>
                <c:pt idx="489">
                  <c:v>3.3900000000000102E-3</c:v>
                </c:pt>
                <c:pt idx="490">
                  <c:v>3.4000000000000098E-3</c:v>
                </c:pt>
                <c:pt idx="491">
                  <c:v>3.4100000000000098E-3</c:v>
                </c:pt>
                <c:pt idx="492">
                  <c:v>3.4200000000000098E-3</c:v>
                </c:pt>
                <c:pt idx="493">
                  <c:v>3.4300000000000099E-3</c:v>
                </c:pt>
                <c:pt idx="494">
                  <c:v>3.4400000000000099E-3</c:v>
                </c:pt>
                <c:pt idx="495">
                  <c:v>3.4500000000000099E-3</c:v>
                </c:pt>
                <c:pt idx="496">
                  <c:v>3.4600000000000099E-3</c:v>
                </c:pt>
                <c:pt idx="497">
                  <c:v>3.47000000000001E-3</c:v>
                </c:pt>
                <c:pt idx="498">
                  <c:v>3.48000000000001E-3</c:v>
                </c:pt>
                <c:pt idx="499">
                  <c:v>3.49000000000001E-3</c:v>
                </c:pt>
                <c:pt idx="500">
                  <c:v>3.50000000000001E-3</c:v>
                </c:pt>
                <c:pt idx="501">
                  <c:v>3.5100000000000101E-3</c:v>
                </c:pt>
                <c:pt idx="502">
                  <c:v>3.5200000000000101E-3</c:v>
                </c:pt>
                <c:pt idx="503">
                  <c:v>3.5300000000000101E-3</c:v>
                </c:pt>
                <c:pt idx="504">
                  <c:v>3.5400000000000102E-3</c:v>
                </c:pt>
                <c:pt idx="505">
                  <c:v>3.5500000000000102E-3</c:v>
                </c:pt>
                <c:pt idx="506">
                  <c:v>3.5600000000000102E-3</c:v>
                </c:pt>
                <c:pt idx="507">
                  <c:v>3.5700000000000098E-3</c:v>
                </c:pt>
                <c:pt idx="508">
                  <c:v>3.5800000000000098E-3</c:v>
                </c:pt>
                <c:pt idx="509">
                  <c:v>3.5900000000000098E-3</c:v>
                </c:pt>
                <c:pt idx="510">
                  <c:v>3.6000000000000099E-3</c:v>
                </c:pt>
                <c:pt idx="511">
                  <c:v>3.6100000000000099E-3</c:v>
                </c:pt>
                <c:pt idx="512">
                  <c:v>3.6200000000000099E-3</c:v>
                </c:pt>
                <c:pt idx="513">
                  <c:v>3.63000000000001E-3</c:v>
                </c:pt>
                <c:pt idx="514">
                  <c:v>3.64000000000001E-3</c:v>
                </c:pt>
                <c:pt idx="515">
                  <c:v>3.65000000000001E-3</c:v>
                </c:pt>
                <c:pt idx="516">
                  <c:v>3.66000000000001E-3</c:v>
                </c:pt>
                <c:pt idx="517">
                  <c:v>3.6700000000000101E-3</c:v>
                </c:pt>
                <c:pt idx="518">
                  <c:v>3.6800000000000101E-3</c:v>
                </c:pt>
                <c:pt idx="519">
                  <c:v>3.6900000000000101E-3</c:v>
                </c:pt>
                <c:pt idx="520">
                  <c:v>3.7000000000000101E-3</c:v>
                </c:pt>
                <c:pt idx="521">
                  <c:v>3.7100000000000102E-3</c:v>
                </c:pt>
                <c:pt idx="522">
                  <c:v>3.7200000000000102E-3</c:v>
                </c:pt>
                <c:pt idx="523">
                  <c:v>3.7300000000000102E-3</c:v>
                </c:pt>
                <c:pt idx="524">
                  <c:v>3.7400000000000098E-3</c:v>
                </c:pt>
                <c:pt idx="525">
                  <c:v>3.7500000000000098E-3</c:v>
                </c:pt>
                <c:pt idx="526">
                  <c:v>3.7600000000000099E-3</c:v>
                </c:pt>
                <c:pt idx="527">
                  <c:v>3.7700000000000099E-3</c:v>
                </c:pt>
                <c:pt idx="528">
                  <c:v>3.7800000000000099E-3</c:v>
                </c:pt>
                <c:pt idx="529">
                  <c:v>3.7900000000000099E-3</c:v>
                </c:pt>
                <c:pt idx="530">
                  <c:v>3.80000000000001E-3</c:v>
                </c:pt>
                <c:pt idx="531">
                  <c:v>3.81000000000001E-3</c:v>
                </c:pt>
                <c:pt idx="532">
                  <c:v>3.82000000000001E-3</c:v>
                </c:pt>
                <c:pt idx="533">
                  <c:v>3.83000000000001E-3</c:v>
                </c:pt>
                <c:pt idx="534">
                  <c:v>3.8400000000000101E-3</c:v>
                </c:pt>
                <c:pt idx="535">
                  <c:v>3.8500000000000101E-3</c:v>
                </c:pt>
                <c:pt idx="536">
                  <c:v>3.8600000000000101E-3</c:v>
                </c:pt>
                <c:pt idx="537">
                  <c:v>3.8700000000000102E-3</c:v>
                </c:pt>
                <c:pt idx="538">
                  <c:v>3.8800000000000102E-3</c:v>
                </c:pt>
                <c:pt idx="539">
                  <c:v>3.8900000000000102E-3</c:v>
                </c:pt>
                <c:pt idx="540">
                  <c:v>3.9000000000000098E-3</c:v>
                </c:pt>
                <c:pt idx="541">
                  <c:v>3.9100000000000098E-3</c:v>
                </c:pt>
                <c:pt idx="542">
                  <c:v>3.9200000000000103E-3</c:v>
                </c:pt>
                <c:pt idx="543">
                  <c:v>3.9300000000000099E-3</c:v>
                </c:pt>
                <c:pt idx="544">
                  <c:v>3.9400000000000103E-3</c:v>
                </c:pt>
                <c:pt idx="545">
                  <c:v>3.9500000000000099E-3</c:v>
                </c:pt>
                <c:pt idx="546">
                  <c:v>3.9600000000000104E-3</c:v>
                </c:pt>
                <c:pt idx="547">
                  <c:v>3.97000000000001E-3</c:v>
                </c:pt>
                <c:pt idx="548">
                  <c:v>3.9800000000000096E-3</c:v>
                </c:pt>
                <c:pt idx="549">
                  <c:v>3.99000000000001E-3</c:v>
                </c:pt>
                <c:pt idx="550">
                  <c:v>4.0000000000000096E-3</c:v>
                </c:pt>
                <c:pt idx="551">
                  <c:v>4.0100000000000101E-3</c:v>
                </c:pt>
                <c:pt idx="552">
                  <c:v>4.0200000000000097E-3</c:v>
                </c:pt>
                <c:pt idx="553">
                  <c:v>4.0300000000000101E-3</c:v>
                </c:pt>
                <c:pt idx="554">
                  <c:v>4.0400000000000097E-3</c:v>
                </c:pt>
                <c:pt idx="555">
                  <c:v>4.0500000000000102E-3</c:v>
                </c:pt>
                <c:pt idx="556">
                  <c:v>4.0600000000000098E-3</c:v>
                </c:pt>
                <c:pt idx="557">
                  <c:v>4.0700000000000102E-3</c:v>
                </c:pt>
                <c:pt idx="558">
                  <c:v>4.0800000000000098E-3</c:v>
                </c:pt>
                <c:pt idx="559">
                  <c:v>4.0900000000000198E-3</c:v>
                </c:pt>
                <c:pt idx="560">
                  <c:v>4.1000000000000099E-3</c:v>
                </c:pt>
                <c:pt idx="561">
                  <c:v>4.1100000000000103E-3</c:v>
                </c:pt>
                <c:pt idx="562">
                  <c:v>4.1200000000000099E-3</c:v>
                </c:pt>
                <c:pt idx="563">
                  <c:v>4.1300000000000199E-3</c:v>
                </c:pt>
                <c:pt idx="564">
                  <c:v>4.14000000000001E-3</c:v>
                </c:pt>
                <c:pt idx="565">
                  <c:v>4.1500000000000096E-3</c:v>
                </c:pt>
                <c:pt idx="566">
                  <c:v>4.16000000000001E-3</c:v>
                </c:pt>
                <c:pt idx="567">
                  <c:v>4.17000000000002E-3</c:v>
                </c:pt>
                <c:pt idx="568">
                  <c:v>4.1800000000000101E-3</c:v>
                </c:pt>
                <c:pt idx="569">
                  <c:v>4.1900000000000097E-3</c:v>
                </c:pt>
                <c:pt idx="570">
                  <c:v>4.2000000000000101E-3</c:v>
                </c:pt>
                <c:pt idx="571">
                  <c:v>4.2100000000000201E-3</c:v>
                </c:pt>
                <c:pt idx="572">
                  <c:v>4.2200000000000197E-3</c:v>
                </c:pt>
                <c:pt idx="573">
                  <c:v>4.2300000000000098E-3</c:v>
                </c:pt>
                <c:pt idx="574">
                  <c:v>4.2400000000000198E-3</c:v>
                </c:pt>
                <c:pt idx="575">
                  <c:v>4.2500000000000203E-3</c:v>
                </c:pt>
                <c:pt idx="576">
                  <c:v>4.2600000000000198E-3</c:v>
                </c:pt>
                <c:pt idx="577">
                  <c:v>4.2700000000000099E-3</c:v>
                </c:pt>
                <c:pt idx="578">
                  <c:v>4.2800000000000199E-3</c:v>
                </c:pt>
                <c:pt idx="579">
                  <c:v>4.2900000000000204E-3</c:v>
                </c:pt>
                <c:pt idx="580">
                  <c:v>4.30000000000002E-3</c:v>
                </c:pt>
                <c:pt idx="581">
                  <c:v>4.31000000000001E-3</c:v>
                </c:pt>
                <c:pt idx="582">
                  <c:v>4.32000000000002E-3</c:v>
                </c:pt>
                <c:pt idx="583">
                  <c:v>4.3300000000000196E-3</c:v>
                </c:pt>
                <c:pt idx="584">
                  <c:v>4.3400000000000201E-3</c:v>
                </c:pt>
                <c:pt idx="585">
                  <c:v>4.3500000000000101E-3</c:v>
                </c:pt>
                <c:pt idx="586">
                  <c:v>4.3600000000000201E-3</c:v>
                </c:pt>
                <c:pt idx="587">
                  <c:v>4.3700000000000197E-3</c:v>
                </c:pt>
                <c:pt idx="588">
                  <c:v>4.3800000000000202E-3</c:v>
                </c:pt>
                <c:pt idx="589">
                  <c:v>4.3900000000000198E-3</c:v>
                </c:pt>
                <c:pt idx="590">
                  <c:v>4.4000000000000202E-3</c:v>
                </c:pt>
                <c:pt idx="591">
                  <c:v>4.4100000000000198E-3</c:v>
                </c:pt>
                <c:pt idx="592">
                  <c:v>4.4200000000000203E-3</c:v>
                </c:pt>
                <c:pt idx="593">
                  <c:v>4.4300000000000199E-3</c:v>
                </c:pt>
                <c:pt idx="594">
                  <c:v>4.4400000000000203E-3</c:v>
                </c:pt>
                <c:pt idx="595">
                  <c:v>4.4500000000000199E-3</c:v>
                </c:pt>
                <c:pt idx="596">
                  <c:v>4.4600000000000204E-3</c:v>
                </c:pt>
                <c:pt idx="597">
                  <c:v>4.47000000000002E-3</c:v>
                </c:pt>
                <c:pt idx="598">
                  <c:v>4.4800000000000204E-3</c:v>
                </c:pt>
                <c:pt idx="599">
                  <c:v>4.49000000000002E-3</c:v>
                </c:pt>
                <c:pt idx="600">
                  <c:v>4.5000000000000196E-3</c:v>
                </c:pt>
                <c:pt idx="601">
                  <c:v>4.5100000000000201E-3</c:v>
                </c:pt>
                <c:pt idx="602">
                  <c:v>4.5200000000000197E-3</c:v>
                </c:pt>
                <c:pt idx="603">
                  <c:v>4.5300000000000201E-3</c:v>
                </c:pt>
                <c:pt idx="604">
                  <c:v>4.5400000000000197E-3</c:v>
                </c:pt>
                <c:pt idx="605">
                  <c:v>4.5500000000000202E-3</c:v>
                </c:pt>
                <c:pt idx="606">
                  <c:v>4.5600000000000198E-3</c:v>
                </c:pt>
                <c:pt idx="607">
                  <c:v>4.5700000000000202E-3</c:v>
                </c:pt>
                <c:pt idx="608">
                  <c:v>4.5800000000000198E-3</c:v>
                </c:pt>
                <c:pt idx="609">
                  <c:v>4.5900000000000203E-3</c:v>
                </c:pt>
                <c:pt idx="610">
                  <c:v>4.6000000000000199E-3</c:v>
                </c:pt>
                <c:pt idx="611">
                  <c:v>4.6100000000000203E-3</c:v>
                </c:pt>
                <c:pt idx="612">
                  <c:v>4.6200000000000199E-3</c:v>
                </c:pt>
                <c:pt idx="613">
                  <c:v>4.6300000000000204E-3</c:v>
                </c:pt>
                <c:pt idx="614">
                  <c:v>4.64000000000002E-3</c:v>
                </c:pt>
                <c:pt idx="615">
                  <c:v>4.6500000000000196E-3</c:v>
                </c:pt>
                <c:pt idx="616">
                  <c:v>4.66000000000002E-3</c:v>
                </c:pt>
                <c:pt idx="617">
                  <c:v>4.6700000000000196E-3</c:v>
                </c:pt>
                <c:pt idx="618">
                  <c:v>4.6800000000000201E-3</c:v>
                </c:pt>
                <c:pt idx="619">
                  <c:v>4.6900000000000197E-3</c:v>
                </c:pt>
                <c:pt idx="620">
                  <c:v>4.7000000000000201E-3</c:v>
                </c:pt>
                <c:pt idx="621">
                  <c:v>4.7100000000000197E-3</c:v>
                </c:pt>
                <c:pt idx="622">
                  <c:v>4.7200000000000202E-3</c:v>
                </c:pt>
                <c:pt idx="623">
                  <c:v>4.7300000000000198E-3</c:v>
                </c:pt>
                <c:pt idx="624">
                  <c:v>4.7400000000000202E-3</c:v>
                </c:pt>
                <c:pt idx="625">
                  <c:v>4.7500000000000198E-3</c:v>
                </c:pt>
                <c:pt idx="626">
                  <c:v>4.7600000000000203E-3</c:v>
                </c:pt>
                <c:pt idx="627">
                  <c:v>4.7700000000000199E-3</c:v>
                </c:pt>
                <c:pt idx="628">
                  <c:v>4.7800000000000203E-3</c:v>
                </c:pt>
                <c:pt idx="629">
                  <c:v>4.7900000000000199E-3</c:v>
                </c:pt>
                <c:pt idx="630">
                  <c:v>4.8000000000000204E-3</c:v>
                </c:pt>
                <c:pt idx="631">
                  <c:v>4.81000000000002E-3</c:v>
                </c:pt>
                <c:pt idx="632">
                  <c:v>4.8200000000000196E-3</c:v>
                </c:pt>
                <c:pt idx="633">
                  <c:v>4.83000000000002E-3</c:v>
                </c:pt>
                <c:pt idx="634">
                  <c:v>4.8400000000000196E-3</c:v>
                </c:pt>
                <c:pt idx="635">
                  <c:v>4.8500000000000201E-3</c:v>
                </c:pt>
                <c:pt idx="636">
                  <c:v>4.8600000000000197E-3</c:v>
                </c:pt>
                <c:pt idx="637">
                  <c:v>4.8700000000000201E-3</c:v>
                </c:pt>
                <c:pt idx="638">
                  <c:v>4.8800000000000197E-3</c:v>
                </c:pt>
                <c:pt idx="639">
                  <c:v>4.8900000000000202E-3</c:v>
                </c:pt>
                <c:pt idx="640">
                  <c:v>4.9000000000000198E-3</c:v>
                </c:pt>
                <c:pt idx="641">
                  <c:v>4.9100000000000203E-3</c:v>
                </c:pt>
                <c:pt idx="642">
                  <c:v>4.9200000000000198E-3</c:v>
                </c:pt>
                <c:pt idx="643">
                  <c:v>4.9300000000000203E-3</c:v>
                </c:pt>
                <c:pt idx="644">
                  <c:v>4.9400000000000199E-3</c:v>
                </c:pt>
                <c:pt idx="645">
                  <c:v>4.9500000000000204E-3</c:v>
                </c:pt>
                <c:pt idx="646">
                  <c:v>4.9600000000000199E-3</c:v>
                </c:pt>
                <c:pt idx="647">
                  <c:v>4.9700000000000204E-3</c:v>
                </c:pt>
                <c:pt idx="648">
                  <c:v>4.9800000000000096E-3</c:v>
                </c:pt>
                <c:pt idx="649">
                  <c:v>4.9900000000000101E-3</c:v>
                </c:pt>
                <c:pt idx="650">
                  <c:v>5.0000000000000096E-3</c:v>
                </c:pt>
                <c:pt idx="651">
                  <c:v>5.0100000000000101E-3</c:v>
                </c:pt>
                <c:pt idx="652">
                  <c:v>5.0200000000000097E-3</c:v>
                </c:pt>
                <c:pt idx="653">
                  <c:v>5.0300000000000102E-3</c:v>
                </c:pt>
                <c:pt idx="654">
                  <c:v>5.0400000000000097E-3</c:v>
                </c:pt>
                <c:pt idx="655">
                  <c:v>5.0500000000000102E-3</c:v>
                </c:pt>
                <c:pt idx="656">
                  <c:v>5.0600000000000098E-3</c:v>
                </c:pt>
                <c:pt idx="657">
                  <c:v>5.0700000000000103E-3</c:v>
                </c:pt>
                <c:pt idx="658">
                  <c:v>5.0800000000000099E-3</c:v>
                </c:pt>
                <c:pt idx="659">
                  <c:v>5.0900000000000103E-3</c:v>
                </c:pt>
                <c:pt idx="660">
                  <c:v>5.1000000000000099E-3</c:v>
                </c:pt>
                <c:pt idx="661">
                  <c:v>5.1100000000000104E-3</c:v>
                </c:pt>
                <c:pt idx="662">
                  <c:v>5.12000000000001E-3</c:v>
                </c:pt>
                <c:pt idx="663">
                  <c:v>5.1300000000000104E-3</c:v>
                </c:pt>
                <c:pt idx="664">
                  <c:v>5.14000000000001E-3</c:v>
                </c:pt>
                <c:pt idx="665">
                  <c:v>5.1500000000000096E-3</c:v>
                </c:pt>
                <c:pt idx="666">
                  <c:v>5.1600000000000101E-3</c:v>
                </c:pt>
                <c:pt idx="667">
                  <c:v>5.1700000000000097E-3</c:v>
                </c:pt>
                <c:pt idx="668">
                  <c:v>5.1800000000000101E-3</c:v>
                </c:pt>
                <c:pt idx="669">
                  <c:v>5.1900000000000097E-3</c:v>
                </c:pt>
                <c:pt idx="670">
                  <c:v>5.2000000000000102E-3</c:v>
                </c:pt>
                <c:pt idx="671">
                  <c:v>5.2100000000000098E-3</c:v>
                </c:pt>
                <c:pt idx="672">
                  <c:v>5.2200000000000102E-3</c:v>
                </c:pt>
                <c:pt idx="673">
                  <c:v>5.2300000000000098E-3</c:v>
                </c:pt>
                <c:pt idx="674">
                  <c:v>5.2399999999999999E-3</c:v>
                </c:pt>
                <c:pt idx="675">
                  <c:v>5.2500000000000003E-3</c:v>
                </c:pt>
                <c:pt idx="676">
                  <c:v>5.2599999999999999E-3</c:v>
                </c:pt>
                <c:pt idx="677">
                  <c:v>5.2700000000000004E-3</c:v>
                </c:pt>
                <c:pt idx="678">
                  <c:v>5.28E-3</c:v>
                </c:pt>
                <c:pt idx="679">
                  <c:v>5.2900000000000004E-3</c:v>
                </c:pt>
                <c:pt idx="680">
                  <c:v>5.3E-3</c:v>
                </c:pt>
                <c:pt idx="681">
                  <c:v>5.3099999999999996E-3</c:v>
                </c:pt>
                <c:pt idx="682">
                  <c:v>5.3200000000000001E-3</c:v>
                </c:pt>
                <c:pt idx="683">
                  <c:v>5.3299999999999997E-3</c:v>
                </c:pt>
                <c:pt idx="684">
                  <c:v>5.3400000000000001E-3</c:v>
                </c:pt>
                <c:pt idx="685">
                  <c:v>5.3499999999999997E-3</c:v>
                </c:pt>
                <c:pt idx="686">
                  <c:v>5.3600000000000002E-3</c:v>
                </c:pt>
                <c:pt idx="687">
                  <c:v>5.3699999999999998E-3</c:v>
                </c:pt>
                <c:pt idx="688">
                  <c:v>5.3800000000000002E-3</c:v>
                </c:pt>
                <c:pt idx="689">
                  <c:v>5.3899999999999998E-3</c:v>
                </c:pt>
                <c:pt idx="690">
                  <c:v>5.4000000000000003E-3</c:v>
                </c:pt>
                <c:pt idx="691">
                  <c:v>5.4099999999999999E-3</c:v>
                </c:pt>
                <c:pt idx="692">
                  <c:v>5.4200000000000003E-3</c:v>
                </c:pt>
                <c:pt idx="693">
                  <c:v>5.4299999999999999E-3</c:v>
                </c:pt>
                <c:pt idx="694">
                  <c:v>5.4400000000000004E-3</c:v>
                </c:pt>
                <c:pt idx="695">
                  <c:v>5.45E-3</c:v>
                </c:pt>
                <c:pt idx="696">
                  <c:v>5.4599999999999996E-3</c:v>
                </c:pt>
                <c:pt idx="697">
                  <c:v>5.4699999999999896E-3</c:v>
                </c:pt>
                <c:pt idx="698">
                  <c:v>5.4799999999999901E-3</c:v>
                </c:pt>
                <c:pt idx="699">
                  <c:v>5.4899999999999897E-3</c:v>
                </c:pt>
                <c:pt idx="700">
                  <c:v>5.4999999999999901E-3</c:v>
                </c:pt>
                <c:pt idx="701">
                  <c:v>5.5099999999999897E-3</c:v>
                </c:pt>
                <c:pt idx="702">
                  <c:v>5.5199999999999902E-3</c:v>
                </c:pt>
                <c:pt idx="703">
                  <c:v>5.5299999999999898E-3</c:v>
                </c:pt>
                <c:pt idx="704">
                  <c:v>5.5399999999999902E-3</c:v>
                </c:pt>
                <c:pt idx="705">
                  <c:v>5.5499999999999898E-3</c:v>
                </c:pt>
                <c:pt idx="706">
                  <c:v>5.5599999999999903E-3</c:v>
                </c:pt>
                <c:pt idx="707">
                  <c:v>5.5699999999999899E-3</c:v>
                </c:pt>
                <c:pt idx="708">
                  <c:v>5.5799999999999903E-3</c:v>
                </c:pt>
                <c:pt idx="709">
                  <c:v>5.5899999999999899E-3</c:v>
                </c:pt>
                <c:pt idx="710">
                  <c:v>5.5999999999999904E-3</c:v>
                </c:pt>
                <c:pt idx="711">
                  <c:v>5.60999999999999E-3</c:v>
                </c:pt>
                <c:pt idx="712">
                  <c:v>5.6199999999999896E-3</c:v>
                </c:pt>
                <c:pt idx="713">
                  <c:v>5.62999999999999E-3</c:v>
                </c:pt>
                <c:pt idx="714">
                  <c:v>5.6399999999999896E-3</c:v>
                </c:pt>
                <c:pt idx="715">
                  <c:v>5.6499999999999901E-3</c:v>
                </c:pt>
                <c:pt idx="716">
                  <c:v>5.6599999999999897E-3</c:v>
                </c:pt>
                <c:pt idx="717">
                  <c:v>5.6699999999999902E-3</c:v>
                </c:pt>
                <c:pt idx="718">
                  <c:v>5.6799999999999897E-3</c:v>
                </c:pt>
                <c:pt idx="719">
                  <c:v>5.6899999999999902E-3</c:v>
                </c:pt>
                <c:pt idx="720">
                  <c:v>5.6999999999999898E-3</c:v>
                </c:pt>
                <c:pt idx="721">
                  <c:v>5.7099999999999903E-3</c:v>
                </c:pt>
                <c:pt idx="722">
                  <c:v>5.7199999999999898E-3</c:v>
                </c:pt>
                <c:pt idx="723">
                  <c:v>5.7299999999999799E-3</c:v>
                </c:pt>
                <c:pt idx="724">
                  <c:v>5.7399999999999804E-3</c:v>
                </c:pt>
                <c:pt idx="725">
                  <c:v>5.74999999999998E-3</c:v>
                </c:pt>
                <c:pt idx="726">
                  <c:v>5.7599999999999804E-3</c:v>
                </c:pt>
                <c:pt idx="727">
                  <c:v>5.76999999999998E-3</c:v>
                </c:pt>
                <c:pt idx="728">
                  <c:v>5.7799999999999796E-3</c:v>
                </c:pt>
                <c:pt idx="729">
                  <c:v>5.7899999999999801E-3</c:v>
                </c:pt>
                <c:pt idx="730">
                  <c:v>5.7999999999999797E-3</c:v>
                </c:pt>
                <c:pt idx="731">
                  <c:v>5.8099999999999801E-3</c:v>
                </c:pt>
                <c:pt idx="732">
                  <c:v>5.8199999999999797E-3</c:v>
                </c:pt>
                <c:pt idx="733">
                  <c:v>5.8299999999999802E-3</c:v>
                </c:pt>
                <c:pt idx="734">
                  <c:v>5.8399999999999798E-3</c:v>
                </c:pt>
                <c:pt idx="735">
                  <c:v>5.8499999999999802E-3</c:v>
                </c:pt>
                <c:pt idx="736">
                  <c:v>5.8599999999999798E-3</c:v>
                </c:pt>
                <c:pt idx="737">
                  <c:v>5.8699999999999803E-3</c:v>
                </c:pt>
                <c:pt idx="738">
                  <c:v>5.8799999999999799E-3</c:v>
                </c:pt>
                <c:pt idx="739">
                  <c:v>5.8899999999999803E-3</c:v>
                </c:pt>
                <c:pt idx="740">
                  <c:v>5.8999999999999799E-3</c:v>
                </c:pt>
                <c:pt idx="741">
                  <c:v>5.9099999999999804E-3</c:v>
                </c:pt>
                <c:pt idx="742">
                  <c:v>5.91999999999998E-3</c:v>
                </c:pt>
                <c:pt idx="743">
                  <c:v>5.9299999999999804E-3</c:v>
                </c:pt>
                <c:pt idx="744">
                  <c:v>5.93999999999998E-3</c:v>
                </c:pt>
                <c:pt idx="745">
                  <c:v>5.9499999999999796E-3</c:v>
                </c:pt>
                <c:pt idx="746">
                  <c:v>5.9599999999999697E-3</c:v>
                </c:pt>
                <c:pt idx="747">
                  <c:v>5.9699999999999701E-3</c:v>
                </c:pt>
                <c:pt idx="748">
                  <c:v>5.9799999999999697E-3</c:v>
                </c:pt>
                <c:pt idx="749">
                  <c:v>5.9899999999999702E-3</c:v>
                </c:pt>
                <c:pt idx="750">
                  <c:v>5.9999999999999698E-3</c:v>
                </c:pt>
                <c:pt idx="751">
                  <c:v>6.0099999999999702E-3</c:v>
                </c:pt>
                <c:pt idx="752">
                  <c:v>6.0199999999999698E-3</c:v>
                </c:pt>
                <c:pt idx="753">
                  <c:v>6.0299999999999703E-3</c:v>
                </c:pt>
                <c:pt idx="754">
                  <c:v>6.0399999999999699E-3</c:v>
                </c:pt>
                <c:pt idx="755">
                  <c:v>6.0499999999999703E-3</c:v>
                </c:pt>
                <c:pt idx="756">
                  <c:v>6.0599999999999699E-3</c:v>
                </c:pt>
                <c:pt idx="757">
                  <c:v>6.0699999999999704E-3</c:v>
                </c:pt>
                <c:pt idx="758">
                  <c:v>6.07999999999997E-3</c:v>
                </c:pt>
                <c:pt idx="759">
                  <c:v>6.0899999999999696E-3</c:v>
                </c:pt>
                <c:pt idx="760">
                  <c:v>6.09999999999997E-3</c:v>
                </c:pt>
                <c:pt idx="761">
                  <c:v>6.1099999999999696E-3</c:v>
                </c:pt>
                <c:pt idx="762">
                  <c:v>6.1199999999999701E-3</c:v>
                </c:pt>
                <c:pt idx="763">
                  <c:v>6.1299999999999697E-3</c:v>
                </c:pt>
                <c:pt idx="764">
                  <c:v>6.1399999999999701E-3</c:v>
                </c:pt>
                <c:pt idx="765">
                  <c:v>6.1499999999999697E-3</c:v>
                </c:pt>
                <c:pt idx="766">
                  <c:v>6.1599999999999702E-3</c:v>
                </c:pt>
                <c:pt idx="767">
                  <c:v>6.1699999999999698E-3</c:v>
                </c:pt>
                <c:pt idx="768">
                  <c:v>6.1799999999999702E-3</c:v>
                </c:pt>
                <c:pt idx="769">
                  <c:v>6.1899999999999698E-3</c:v>
                </c:pt>
                <c:pt idx="770">
                  <c:v>6.1999999999999599E-3</c:v>
                </c:pt>
                <c:pt idx="771">
                  <c:v>6.2099999999999603E-3</c:v>
                </c:pt>
                <c:pt idx="772">
                  <c:v>6.2199999999999599E-3</c:v>
                </c:pt>
                <c:pt idx="773">
                  <c:v>6.2299999999999604E-3</c:v>
                </c:pt>
                <c:pt idx="774">
                  <c:v>6.23999999999996E-3</c:v>
                </c:pt>
                <c:pt idx="775">
                  <c:v>6.2499999999999596E-3</c:v>
                </c:pt>
                <c:pt idx="776">
                  <c:v>6.25999999999996E-3</c:v>
                </c:pt>
                <c:pt idx="777">
                  <c:v>6.2699999999999596E-3</c:v>
                </c:pt>
                <c:pt idx="778">
                  <c:v>6.2799999999999601E-3</c:v>
                </c:pt>
                <c:pt idx="779">
                  <c:v>6.2899999999999597E-3</c:v>
                </c:pt>
                <c:pt idx="780">
                  <c:v>6.2999999999999601E-3</c:v>
                </c:pt>
                <c:pt idx="781">
                  <c:v>6.3099999999999597E-3</c:v>
                </c:pt>
                <c:pt idx="782">
                  <c:v>6.3199999999999602E-3</c:v>
                </c:pt>
                <c:pt idx="783">
                  <c:v>6.3299999999999598E-3</c:v>
                </c:pt>
                <c:pt idx="784">
                  <c:v>6.3399999999999603E-3</c:v>
                </c:pt>
                <c:pt idx="785">
                  <c:v>6.3499999999999598E-3</c:v>
                </c:pt>
                <c:pt idx="786">
                  <c:v>6.3599999999999603E-3</c:v>
                </c:pt>
                <c:pt idx="787">
                  <c:v>6.3699999999999599E-3</c:v>
                </c:pt>
                <c:pt idx="788">
                  <c:v>6.3799999999999604E-3</c:v>
                </c:pt>
                <c:pt idx="789">
                  <c:v>6.3899999999999599E-3</c:v>
                </c:pt>
                <c:pt idx="790">
                  <c:v>6.3999999999999604E-3</c:v>
                </c:pt>
                <c:pt idx="791">
                  <c:v>6.40999999999996E-3</c:v>
                </c:pt>
                <c:pt idx="792">
                  <c:v>6.4199999999999596E-3</c:v>
                </c:pt>
                <c:pt idx="793">
                  <c:v>6.4299999999999601E-3</c:v>
                </c:pt>
                <c:pt idx="794">
                  <c:v>6.4399999999999596E-3</c:v>
                </c:pt>
                <c:pt idx="795">
                  <c:v>6.4499999999999497E-3</c:v>
                </c:pt>
                <c:pt idx="796">
                  <c:v>6.4599999999999502E-3</c:v>
                </c:pt>
                <c:pt idx="797">
                  <c:v>6.4699999999999497E-3</c:v>
                </c:pt>
                <c:pt idx="798">
                  <c:v>6.4799999999999502E-3</c:v>
                </c:pt>
                <c:pt idx="799">
                  <c:v>6.4899999999999498E-3</c:v>
                </c:pt>
                <c:pt idx="800">
                  <c:v>6.4999999999999503E-3</c:v>
                </c:pt>
                <c:pt idx="801">
                  <c:v>6.5099999999999499E-3</c:v>
                </c:pt>
                <c:pt idx="802">
                  <c:v>6.5199999999999503E-3</c:v>
                </c:pt>
                <c:pt idx="803">
                  <c:v>6.5299999999999499E-3</c:v>
                </c:pt>
                <c:pt idx="804">
                  <c:v>6.5399999999999504E-3</c:v>
                </c:pt>
                <c:pt idx="805">
                  <c:v>6.54999999999995E-3</c:v>
                </c:pt>
                <c:pt idx="806">
                  <c:v>6.5599999999999504E-3</c:v>
                </c:pt>
                <c:pt idx="807">
                  <c:v>6.56999999999995E-3</c:v>
                </c:pt>
                <c:pt idx="808">
                  <c:v>6.5799999999999496E-3</c:v>
                </c:pt>
                <c:pt idx="809">
                  <c:v>6.5899999999999501E-3</c:v>
                </c:pt>
                <c:pt idx="810">
                  <c:v>6.5999999999999497E-3</c:v>
                </c:pt>
                <c:pt idx="811">
                  <c:v>6.6099999999999501E-3</c:v>
                </c:pt>
                <c:pt idx="812">
                  <c:v>6.6199999999999497E-3</c:v>
                </c:pt>
                <c:pt idx="813">
                  <c:v>6.6299999999999502E-3</c:v>
                </c:pt>
                <c:pt idx="814">
                  <c:v>6.6399999999999498E-3</c:v>
                </c:pt>
                <c:pt idx="815">
                  <c:v>6.6499999999999502E-3</c:v>
                </c:pt>
                <c:pt idx="816">
                  <c:v>6.6599999999999498E-3</c:v>
                </c:pt>
                <c:pt idx="817">
                  <c:v>6.6699999999999503E-3</c:v>
                </c:pt>
                <c:pt idx="818">
                  <c:v>6.6799999999999499E-3</c:v>
                </c:pt>
                <c:pt idx="819">
                  <c:v>6.6899999999999503E-3</c:v>
                </c:pt>
                <c:pt idx="820">
                  <c:v>6.6999999999999404E-3</c:v>
                </c:pt>
                <c:pt idx="821">
                  <c:v>6.70999999999994E-3</c:v>
                </c:pt>
                <c:pt idx="822">
                  <c:v>6.7199999999999404E-3</c:v>
                </c:pt>
                <c:pt idx="823">
                  <c:v>6.72999999999994E-3</c:v>
                </c:pt>
                <c:pt idx="824">
                  <c:v>6.7399999999999396E-3</c:v>
                </c:pt>
                <c:pt idx="825">
                  <c:v>6.7499999999999401E-3</c:v>
                </c:pt>
                <c:pt idx="826">
                  <c:v>6.7599999999999397E-3</c:v>
                </c:pt>
                <c:pt idx="827">
                  <c:v>6.7699999999999401E-3</c:v>
                </c:pt>
                <c:pt idx="828">
                  <c:v>6.7799999999999397E-3</c:v>
                </c:pt>
                <c:pt idx="829">
                  <c:v>6.7899999999999402E-3</c:v>
                </c:pt>
                <c:pt idx="830">
                  <c:v>6.7999999999999398E-3</c:v>
                </c:pt>
                <c:pt idx="831">
                  <c:v>6.8099999999999402E-3</c:v>
                </c:pt>
                <c:pt idx="832">
                  <c:v>6.8199999999999398E-3</c:v>
                </c:pt>
                <c:pt idx="833">
                  <c:v>6.8299999999999403E-3</c:v>
                </c:pt>
              </c:numCache>
            </c:numRef>
          </c:xVal>
          <c:yVal>
            <c:numRef>
              <c:f>Arkusz1!$G$2:$G$845</c:f>
              <c:numCache>
                <c:formatCode>General</c:formatCode>
                <c:ptCount val="844"/>
                <c:pt idx="0">
                  <c:v>-0.97832305129713582</c:v>
                </c:pt>
                <c:pt idx="1">
                  <c:v>-1.000189253423897</c:v>
                </c:pt>
                <c:pt idx="2">
                  <c:v>-1.0219554374588031</c:v>
                </c:pt>
                <c:pt idx="3">
                  <c:v>-1.0436194268015901</c:v>
                </c:pt>
                <c:pt idx="4">
                  <c:v>-1.0651790550713778</c:v>
                </c:pt>
                <c:pt idx="5">
                  <c:v>-1.0866321663233047</c:v>
                </c:pt>
                <c:pt idx="6">
                  <c:v>-1.1079766152641222</c:v>
                </c:pt>
                <c:pt idx="7">
                  <c:v>-1.1292102674667237</c:v>
                </c:pt>
                <c:pt idx="8">
                  <c:v>-1.1503309995835851</c:v>
                </c:pt>
                <c:pt idx="9">
                  <c:v>-1.1713366995590941</c:v>
                </c:pt>
                <c:pt idx="10">
                  <c:v>-1.1922252668407569</c:v>
                </c:pt>
                <c:pt idx="11">
                  <c:v>-1.2129946125892532</c:v>
                </c:pt>
                <c:pt idx="12">
                  <c:v>-1.2336426598873174</c:v>
                </c:pt>
                <c:pt idx="13">
                  <c:v>-1.2541673439474246</c:v>
                </c:pt>
                <c:pt idx="14">
                  <c:v>-1.2745666123182724</c:v>
                </c:pt>
                <c:pt idx="15">
                  <c:v>-1.2948384250900233</c:v>
                </c:pt>
                <c:pt idx="16">
                  <c:v>-1.3149807550982939</c:v>
                </c:pt>
                <c:pt idx="17">
                  <c:v>-1.334991588126869</c:v>
                </c:pt>
                <c:pt idx="18">
                  <c:v>-1.3548689231091211</c:v>
                </c:pt>
                <c:pt idx="19">
                  <c:v>-1.3746107723281147</c:v>
                </c:pt>
                <c:pt idx="20">
                  <c:v>-1.3942151616153808</c:v>
                </c:pt>
                <c:pt idx="21">
                  <c:v>-1.4136801305483293</c:v>
                </c:pt>
                <c:pt idx="22">
                  <c:v>-1.4330037326462839</c:v>
                </c:pt>
                <c:pt idx="23">
                  <c:v>-1.4521840355651396</c:v>
                </c:pt>
                <c:pt idx="24">
                  <c:v>-1.4712191212905885</c:v>
                </c:pt>
                <c:pt idx="25">
                  <c:v>-1.4901070863299206</c:v>
                </c:pt>
                <c:pt idx="26">
                  <c:v>-1.5088460419023717</c:v>
                </c:pt>
                <c:pt idx="27">
                  <c:v>-1.5274341141279992</c:v>
                </c:pt>
                <c:pt idx="28">
                  <c:v>-1.5458694442150713</c:v>
                </c:pt>
                <c:pt idx="29">
                  <c:v>-1.5641501886459432</c:v>
                </c:pt>
                <c:pt idx="30">
                  <c:v>-1.5822745193614045</c:v>
                </c:pt>
                <c:pt idx="31">
                  <c:v>-1.6002406239434865</c:v>
                </c:pt>
                <c:pt idx="32">
                  <c:v>-1.6180467057967038</c:v>
                </c:pt>
                <c:pt idx="33">
                  <c:v>-1.6356909843277097</c:v>
                </c:pt>
                <c:pt idx="34">
                  <c:v>-1.6531716951233542</c:v>
                </c:pt>
                <c:pt idx="35">
                  <c:v>-1.6704870901271243</c:v>
                </c:pt>
                <c:pt idx="36">
                  <c:v>-1.6876354378139493</c:v>
                </c:pt>
                <c:pt idx="37">
                  <c:v>-1.7046150233633519</c:v>
                </c:pt>
                <c:pt idx="38">
                  <c:v>-1.7214241488309261</c:v>
                </c:pt>
                <c:pt idx="39">
                  <c:v>-1.7380611333181317</c:v>
                </c:pt>
                <c:pt idx="40">
                  <c:v>-1.7545243131403847</c:v>
                </c:pt>
                <c:pt idx="41">
                  <c:v>-1.7708120419934228</c:v>
                </c:pt>
                <c:pt idx="42">
                  <c:v>-1.7869226911179339</c:v>
                </c:pt>
                <c:pt idx="43">
                  <c:v>-1.8028546494624305</c:v>
                </c:pt>
                <c:pt idx="44">
                  <c:v>-1.8186063238443542</c:v>
                </c:pt>
                <c:pt idx="45">
                  <c:v>-1.8341761391093934</c:v>
                </c:pt>
                <c:pt idx="46">
                  <c:v>-1.849562538288998</c:v>
                </c:pt>
                <c:pt idx="47">
                  <c:v>-1.8647639827560696</c:v>
                </c:pt>
                <c:pt idx="48">
                  <c:v>-1.87977895237883</c:v>
                </c:pt>
                <c:pt idx="49">
                  <c:v>-1.8946059456728301</c:v>
                </c:pt>
                <c:pt idx="50">
                  <c:v>-1.9092434799510984</c:v>
                </c:pt>
                <c:pt idx="51">
                  <c:v>-1.9236900914724</c:v>
                </c:pt>
                <c:pt idx="52">
                  <c:v>-1.9379443355876242</c:v>
                </c:pt>
                <c:pt idx="53">
                  <c:v>-1.9520047868842385</c:v>
                </c:pt>
                <c:pt idx="54">
                  <c:v>-1.9658700393288289</c:v>
                </c:pt>
                <c:pt idx="55">
                  <c:v>-1.9795387064077063</c:v>
                </c:pt>
                <c:pt idx="56">
                  <c:v>-1.9930094212655529</c:v>
                </c:pt>
                <c:pt idx="57">
                  <c:v>-2.0062808368421088</c:v>
                </c:pt>
                <c:pt idx="58">
                  <c:v>-2.0193516260068769</c:v>
                </c:pt>
                <c:pt idx="59">
                  <c:v>-2.0322204816918301</c:v>
                </c:pt>
                <c:pt idx="60">
                  <c:v>-2.0448861170221253</c:v>
                </c:pt>
                <c:pt idx="61">
                  <c:v>-2.0573472654447849</c:v>
                </c:pt>
                <c:pt idx="62">
                  <c:v>-2.06960268085535</c:v>
                </c:pt>
                <c:pt idx="63">
                  <c:v>-2.0816511377224933</c:v>
                </c:pt>
                <c:pt idx="64">
                  <c:v>-2.0934914312105675</c:v>
                </c:pt>
                <c:pt idx="65">
                  <c:v>-2.1051223773000913</c:v>
                </c:pt>
                <c:pt idx="66">
                  <c:v>-2.1165428129061472</c:v>
                </c:pt>
                <c:pt idx="67">
                  <c:v>-2.1277515959946931</c:v>
                </c:pt>
                <c:pt idx="68">
                  <c:v>-2.1387476056967594</c:v>
                </c:pt>
                <c:pt idx="69">
                  <c:v>-2.1495297424205395</c:v>
                </c:pt>
                <c:pt idx="70">
                  <c:v>-2.1600969279613471</c:v>
                </c:pt>
                <c:pt idx="71">
                  <c:v>-2.1704481056094331</c:v>
                </c:pt>
                <c:pt idx="72">
                  <c:v>-2.1805822402556587</c:v>
                </c:pt>
                <c:pt idx="73">
                  <c:v>-2.1904983184950044</c:v>
                </c:pt>
                <c:pt idx="74">
                  <c:v>-2.2001953487279104</c:v>
                </c:pt>
                <c:pt idx="75">
                  <c:v>-2.2096723612594329</c:v>
                </c:pt>
                <c:pt idx="76">
                  <c:v>-2.2189284083962173</c:v>
                </c:pt>
                <c:pt idx="77">
                  <c:v>-2.2279625645412633</c:v>
                </c:pt>
                <c:pt idx="78">
                  <c:v>-2.2367739262864839</c:v>
                </c:pt>
                <c:pt idx="79">
                  <c:v>-2.2453616125030478</c:v>
                </c:pt>
                <c:pt idx="80">
                  <c:v>-2.2537247644294904</c:v>
                </c:pt>
                <c:pt idx="81">
                  <c:v>-2.2618625457575869</c:v>
                </c:pt>
                <c:pt idx="82">
                  <c:v>-2.2697741427159879</c:v>
                </c:pt>
                <c:pt idx="83">
                  <c:v>-2.2774587641515889</c:v>
                </c:pt>
                <c:pt idx="84">
                  <c:v>-2.2849156416086509</c:v>
                </c:pt>
                <c:pt idx="85">
                  <c:v>-2.2921440294056419</c:v>
                </c:pt>
                <c:pt idx="86">
                  <c:v>-2.2991432047098059</c:v>
                </c:pt>
                <c:pt idx="87">
                  <c:v>-2.3059124676094451</c:v>
                </c:pt>
                <c:pt idx="88">
                  <c:v>-2.312451141183911</c:v>
                </c:pt>
                <c:pt idx="89">
                  <c:v>-2.3187585715712946</c:v>
                </c:pt>
                <c:pt idx="90">
                  <c:v>-2.3248341280338134</c:v>
                </c:pt>
                <c:pt idx="91">
                  <c:v>-2.3306772030208842</c:v>
                </c:pt>
                <c:pt idx="92">
                  <c:v>-2.3362872122298772</c:v>
                </c:pt>
                <c:pt idx="93">
                  <c:v>-2.341663594664547</c:v>
                </c:pt>
                <c:pt idx="94">
                  <c:v>-2.3468058126911302</c:v>
                </c:pt>
                <c:pt idx="95">
                  <c:v>-2.3517133520921094</c:v>
                </c:pt>
                <c:pt idx="96">
                  <c:v>-2.3563857221176341</c:v>
                </c:pt>
                <c:pt idx="97">
                  <c:v>-2.3608224555345947</c:v>
                </c:pt>
                <c:pt idx="98">
                  <c:v>-2.3650231086733475</c:v>
                </c:pt>
                <c:pt idx="99">
                  <c:v>-2.3689872614720788</c:v>
                </c:pt>
                <c:pt idx="100">
                  <c:v>-2.372714517518812</c:v>
                </c:pt>
                <c:pt idx="101">
                  <c:v>-2.3762045040910493</c:v>
                </c:pt>
                <c:pt idx="102">
                  <c:v>-2.3794568721930416</c:v>
                </c:pt>
                <c:pt idx="103">
                  <c:v>-2.3824712965906887</c:v>
                </c:pt>
                <c:pt idx="104">
                  <c:v>-2.3852474758440625</c:v>
                </c:pt>
                <c:pt idx="105">
                  <c:v>-2.3877851323375516</c:v>
                </c:pt>
                <c:pt idx="106">
                  <c:v>-2.3900840123076215</c:v>
                </c:pt>
                <c:pt idx="107">
                  <c:v>-2.3921438858681907</c:v>
                </c:pt>
                <c:pt idx="108">
                  <c:v>-2.3939645470336193</c:v>
                </c:pt>
                <c:pt idx="109">
                  <c:v>-2.3955458137393086</c:v>
                </c:pt>
                <c:pt idx="110">
                  <c:v>-2.3968875278599056</c:v>
                </c:pt>
                <c:pt idx="111">
                  <c:v>-2.397989555225116</c:v>
                </c:pt>
                <c:pt idx="112">
                  <c:v>-2.3988517856331222</c:v>
                </c:pt>
                <c:pt idx="113">
                  <c:v>-2.3994741328616014</c:v>
                </c:pt>
                <c:pt idx="114">
                  <c:v>-2.3998565346763496</c:v>
                </c:pt>
                <c:pt idx="115">
                  <c:v>-2.3999989528375036</c:v>
                </c:pt>
                <c:pt idx="116">
                  <c:v>-2.3999013731033667</c:v>
                </c:pt>
                <c:pt idx="117">
                  <c:v>-2.3995638052318307</c:v>
                </c:pt>
                <c:pt idx="118">
                  <c:v>-2.3989862829794006</c:v>
                </c:pt>
                <c:pt idx="119">
                  <c:v>-2.3981688640978218</c:v>
                </c:pt>
                <c:pt idx="120">
                  <c:v>-2.3971116303283009</c:v>
                </c:pt>
                <c:pt idx="121">
                  <c:v>-2.3958146873933326</c:v>
                </c:pt>
                <c:pt idx="122">
                  <c:v>-2.3942781649861313</c:v>
                </c:pt>
                <c:pt idx="123">
                  <c:v>-2.3925022167576562</c:v>
                </c:pt>
                <c:pt idx="124">
                  <c:v>-2.3904870203012507</c:v>
                </c:pt>
                <c:pt idx="125">
                  <c:v>-2.3882327771348808</c:v>
                </c:pt>
                <c:pt idx="126">
                  <c:v>-2.3857397126809849</c:v>
                </c:pt>
                <c:pt idx="127">
                  <c:v>-2.383008076243931</c:v>
                </c:pt>
                <c:pt idx="128">
                  <c:v>-2.3800381409850857</c:v>
                </c:pt>
                <c:pt idx="129">
                  <c:v>-2.3768302038955005</c:v>
                </c:pt>
                <c:pt idx="130">
                  <c:v>-2.3733845857662108</c:v>
                </c:pt>
                <c:pt idx="131">
                  <c:v>-2.3697016311561585</c:v>
                </c:pt>
                <c:pt idx="132">
                  <c:v>-2.3657817083577357</c:v>
                </c:pt>
                <c:pt idx="133">
                  <c:v>-2.3616252093599548</c:v>
                </c:pt>
                <c:pt idx="134">
                  <c:v>-2.3572325498092526</c:v>
                </c:pt>
                <c:pt idx="135">
                  <c:v>-2.3526041689679236</c:v>
                </c:pt>
                <c:pt idx="136">
                  <c:v>-2.3477405296701943</c:v>
                </c:pt>
                <c:pt idx="137">
                  <c:v>-2.342642118275942</c:v>
                </c:pt>
                <c:pt idx="138">
                  <c:v>-2.3373094446220577</c:v>
                </c:pt>
                <c:pt idx="139">
                  <c:v>-2.3317430419714622</c:v>
                </c:pt>
                <c:pt idx="140">
                  <c:v>-2.3259434669597825</c:v>
                </c:pt>
                <c:pt idx="141">
                  <c:v>-2.3199112995396867</c:v>
                </c:pt>
                <c:pt idx="142">
                  <c:v>-2.3136471429228895</c:v>
                </c:pt>
                <c:pt idx="143">
                  <c:v>-2.3071516235198333</c:v>
                </c:pt>
                <c:pt idx="144">
                  <c:v>-2.3004253908770447</c:v>
                </c:pt>
                <c:pt idx="145">
                  <c:v>-2.2934691176121831</c:v>
                </c:pt>
                <c:pt idx="146">
                  <c:v>-2.2862834993467787</c:v>
                </c:pt>
                <c:pt idx="147">
                  <c:v>-2.2788692546366689</c:v>
                </c:pt>
                <c:pt idx="148">
                  <c:v>-2.2712271249001472</c:v>
                </c:pt>
                <c:pt idx="149">
                  <c:v>-2.2633578743438183</c:v>
                </c:pt>
                <c:pt idx="150">
                  <c:v>-2.2552622898861805</c:v>
                </c:pt>
                <c:pt idx="151">
                  <c:v>-2.2469411810789328</c:v>
                </c:pt>
                <c:pt idx="152">
                  <c:v>-2.2383953800260219</c:v>
                </c:pt>
                <c:pt idx="153">
                  <c:v>-2.2296257413004321</c:v>
                </c:pt>
                <c:pt idx="154">
                  <c:v>-2.2206331418587273</c:v>
                </c:pt>
                <c:pt idx="155">
                  <c:v>-2.2114184809533581</c:v>
                </c:pt>
                <c:pt idx="156">
                  <c:v>-2.201982680042736</c:v>
                </c:pt>
                <c:pt idx="157">
                  <c:v>-2.1923266826990893</c:v>
                </c:pt>
                <c:pt idx="158">
                  <c:v>-2.1824514545141049</c:v>
                </c:pt>
                <c:pt idx="159">
                  <c:v>-2.1723579830023731</c:v>
                </c:pt>
                <c:pt idx="160">
                  <c:v>-2.1620472775026331</c:v>
                </c:pt>
                <c:pt idx="161">
                  <c:v>-2.1515203690768434</c:v>
                </c:pt>
                <c:pt idx="162">
                  <c:v>-2.140778310407073</c:v>
                </c:pt>
                <c:pt idx="163">
                  <c:v>-2.1298221756902387</c:v>
                </c:pt>
                <c:pt idx="164">
                  <c:v>-2.118653060530681</c:v>
                </c:pt>
                <c:pt idx="165">
                  <c:v>-2.1072720818306081</c:v>
                </c:pt>
                <c:pt idx="166">
                  <c:v>-2.0956803776784065</c:v>
                </c:pt>
                <c:pt idx="167">
                  <c:v>-2.0838791072348317</c:v>
                </c:pt>
                <c:pt idx="168">
                  <c:v>-2.0718694506170934</c:v>
                </c:pt>
                <c:pt idx="169">
                  <c:v>-2.0596526087808456</c:v>
                </c:pt>
                <c:pt idx="170">
                  <c:v>-2.0472298034000911</c:v>
                </c:pt>
                <c:pt idx="171">
                  <c:v>-2.0346022767450158</c:v>
                </c:pt>
                <c:pt idx="172">
                  <c:v>-2.0217712915577626</c:v>
                </c:pt>
                <c:pt idx="173">
                  <c:v>-2.0087381309261567</c:v>
                </c:pt>
                <c:pt idx="174">
                  <c:v>-1.995504098155402</c:v>
                </c:pt>
                <c:pt idx="175">
                  <c:v>-1.9820705166377455</c:v>
                </c:pt>
                <c:pt idx="176">
                  <c:v>-1.9684387297201456</c:v>
                </c:pt>
                <c:pt idx="177">
                  <c:v>-1.9546101005699332</c:v>
                </c:pt>
                <c:pt idx="178">
                  <c:v>-1.9405860120385008</c:v>
                </c:pt>
                <c:pt idx="179">
                  <c:v>-1.9263678665230137</c:v>
                </c:pt>
                <c:pt idx="180">
                  <c:v>-1.9119570858261759</c:v>
                </c:pt>
                <c:pt idx="181">
                  <c:v>-1.8973551110140476</c:v>
                </c:pt>
                <c:pt idx="182">
                  <c:v>-1.8825634022719417</c:v>
                </c:pt>
                <c:pt idx="183">
                  <c:v>-1.8675834387584065</c:v>
                </c:pt>
                <c:pt idx="184">
                  <c:v>-1.8524167184573095</c:v>
                </c:pt>
                <c:pt idx="185">
                  <c:v>-1.8370647580280426</c:v>
                </c:pt>
                <c:pt idx="186">
                  <c:v>-1.8215290926538548</c:v>
                </c:pt>
                <c:pt idx="187">
                  <c:v>-1.8058112758883376</c:v>
                </c:pt>
                <c:pt idx="188">
                  <c:v>-1.7899128795000694</c:v>
                </c:pt>
                <c:pt idx="189">
                  <c:v>-1.7738354933154401</c:v>
                </c:pt>
                <c:pt idx="190">
                  <c:v>-1.7575807250596704</c:v>
                </c:pt>
                <c:pt idx="191">
                  <c:v>-1.741150200196024</c:v>
                </c:pt>
                <c:pt idx="192">
                  <c:v>-1.7245455617633285</c:v>
                </c:pt>
                <c:pt idx="193">
                  <c:v>-1.7077684702115725</c:v>
                </c:pt>
                <c:pt idx="194">
                  <c:v>-1.6908206032359314</c:v>
                </c:pt>
                <c:pt idx="195">
                  <c:v>-1.6737036556089793</c:v>
                </c:pt>
                <c:pt idx="196">
                  <c:v>-1.6564193390112143</c:v>
                </c:pt>
                <c:pt idx="197">
                  <c:v>-1.6389693818598932</c:v>
                </c:pt>
                <c:pt idx="198">
                  <c:v>-1.6213555291361892</c:v>
                </c:pt>
                <c:pt idx="199">
                  <c:v>-1.6035795422106969</c:v>
                </c:pt>
                <c:pt idx="200">
                  <c:v>-1.5856431986672954</c:v>
                </c:pt>
                <c:pt idx="201">
                  <c:v>-1.567548292125392</c:v>
                </c:pt>
                <c:pt idx="202">
                  <c:v>-1.5492966320605619</c:v>
                </c:pt>
                <c:pt idx="203">
                  <c:v>-1.5308900436236021</c:v>
                </c:pt>
                <c:pt idx="204">
                  <c:v>-1.5123303674580173</c:v>
                </c:pt>
                <c:pt idx="205">
                  <c:v>-1.4936194595159578</c:v>
                </c:pt>
                <c:pt idx="206">
                  <c:v>-1.4747591908726254</c:v>
                </c:pt>
                <c:pt idx="207">
                  <c:v>-1.455751447539168</c:v>
                </c:pt>
                <c:pt idx="208">
                  <c:v>-1.4365981302740785</c:v>
                </c:pt>
                <c:pt idx="209">
                  <c:v>-1.4173011543931229</c:v>
                </c:pt>
                <c:pt idx="210">
                  <c:v>-1.3978624495778076</c:v>
                </c:pt>
                <c:pt idx="211">
                  <c:v>-1.378283959682417</c:v>
                </c:pt>
                <c:pt idx="212">
                  <c:v>-1.3585676425396238</c:v>
                </c:pt>
                <c:pt idx="213">
                  <c:v>-1.3387154697647126</c:v>
                </c:pt>
                <c:pt idx="214">
                  <c:v>-1.3187294265584177</c:v>
                </c:pt>
                <c:pt idx="215">
                  <c:v>-1.298611511508404</c:v>
                </c:pt>
                <c:pt idx="216">
                  <c:v>-1.2783637363894127</c:v>
                </c:pt>
                <c:pt idx="217">
                  <c:v>-1.2579881259620818</c:v>
                </c:pt>
                <c:pt idx="218">
                  <c:v>-1.2374867177704743</c:v>
                </c:pt>
                <c:pt idx="219">
                  <c:v>-1.2168615619383256</c:v>
                </c:pt>
                <c:pt idx="220">
                  <c:v>-1.196114720964031</c:v>
                </c:pt>
                <c:pt idx="221">
                  <c:v>-1.1752482695143989</c:v>
                </c:pt>
                <c:pt idx="222">
                  <c:v>-1.1542642942171857</c:v>
                </c:pt>
                <c:pt idx="223">
                  <c:v>-1.1331648934524341</c:v>
                </c:pt>
                <c:pt idx="224">
                  <c:v>-1.1119521771426386</c:v>
                </c:pt>
                <c:pt idx="225">
                  <c:v>-1.0906282665417524</c:v>
                </c:pt>
                <c:pt idx="226">
                  <c:v>-1.069195294023066</c:v>
                </c:pt>
                <c:pt idx="227">
                  <c:v>-1.0476554028659701</c:v>
                </c:pt>
                <c:pt idx="228">
                  <c:v>-1.0260107470416313</c:v>
                </c:pt>
                <c:pt idx="229">
                  <c:v>-1.004263490997594</c:v>
                </c:pt>
                <c:pt idx="230">
                  <c:v>-0.98241580944134055</c:v>
                </c:pt>
                <c:pt idx="231">
                  <c:v>-0.96046988712282022</c:v>
                </c:pt>
                <c:pt idx="232">
                  <c:v>-0.93842791861597674</c:v>
                </c:pt>
                <c:pt idx="233">
                  <c:v>-0.91629210809929196</c:v>
                </c:pt>
                <c:pt idx="234">
                  <c:v>-0.89406466913537141</c:v>
                </c:pt>
                <c:pt idx="235">
                  <c:v>-0.87174782444958854</c:v>
                </c:pt>
                <c:pt idx="236">
                  <c:v>-0.84934380570781542</c:v>
                </c:pt>
                <c:pt idx="237">
                  <c:v>-0.82685485329325525</c:v>
                </c:pt>
                <c:pt idx="238">
                  <c:v>-0.80428321608240927</c:v>
                </c:pt>
                <c:pt idx="239">
                  <c:v>-0.78163115122018878</c:v>
                </c:pt>
                <c:pt idx="240">
                  <c:v>-0.75890092389420372</c:v>
                </c:pt>
                <c:pt idx="241">
                  <c:v>-0.73609480710824415</c:v>
                </c:pt>
                <c:pt idx="242">
                  <c:v>-0.71321508145498413</c:v>
                </c:pt>
                <c:pt idx="243">
                  <c:v>-0.69026403488792265</c:v>
                </c:pt>
                <c:pt idx="244">
                  <c:v>-0.66724396249259055</c:v>
                </c:pt>
                <c:pt idx="245">
                  <c:v>-0.64415716625704389</c:v>
                </c:pt>
                <c:pt idx="246">
                  <c:v>-0.62100595484166732</c:v>
                </c:pt>
                <c:pt idx="247">
                  <c:v>-0.5977926433483095</c:v>
                </c:pt>
                <c:pt idx="248">
                  <c:v>-0.57451955308877634</c:v>
                </c:pt>
                <c:pt idx="249">
                  <c:v>-0.55118901135269871</c:v>
                </c:pt>
                <c:pt idx="250">
                  <c:v>-0.52780335117480848</c:v>
                </c:pt>
                <c:pt idx="251">
                  <c:v>-0.50436491110163528</c:v>
                </c:pt>
                <c:pt idx="252">
                  <c:v>-0.4808760349576548</c:v>
                </c:pt>
                <c:pt idx="253">
                  <c:v>-0.4573390716109072</c:v>
                </c:pt>
                <c:pt idx="254">
                  <c:v>-0.43375637473811313</c:v>
                </c:pt>
                <c:pt idx="255">
                  <c:v>-0.4101303025893081</c:v>
                </c:pt>
                <c:pt idx="256">
                  <c:v>-0.38646321775201731</c:v>
                </c:pt>
                <c:pt idx="257">
                  <c:v>-0.36275748691500342</c:v>
                </c:pt>
                <c:pt idx="258">
                  <c:v>-0.33901548063159498</c:v>
                </c:pt>
                <c:pt idx="259">
                  <c:v>-0.31523957308263528</c:v>
                </c:pt>
                <c:pt idx="260">
                  <c:v>-0.29143214183906613</c:v>
                </c:pt>
                <c:pt idx="261">
                  <c:v>-0.26759556762417236</c:v>
                </c:pt>
                <c:pt idx="262">
                  <c:v>-0.24373223407551173</c:v>
                </c:pt>
                <c:pt idx="263">
                  <c:v>-0.21984452750655359</c:v>
                </c:pt>
                <c:pt idx="264">
                  <c:v>-0.19593483666804742</c:v>
                </c:pt>
                <c:pt idx="265">
                  <c:v>-0.172005552509153</c:v>
                </c:pt>
                <c:pt idx="266">
                  <c:v>-0.14805906793834508</c:v>
                </c:pt>
                <c:pt idx="267">
                  <c:v>-0.12409777758412549</c:v>
                </c:pt>
                <c:pt idx="268">
                  <c:v>-0.10012407755556196</c:v>
                </c:pt>
                <c:pt idx="269">
                  <c:v>-7.6140365202678778E-2</c:v>
                </c:pt>
                <c:pt idx="270">
                  <c:v>-5.2149038876725978E-2</c:v>
                </c:pt>
                <c:pt idx="271">
                  <c:v>-2.8152497690343406E-2</c:v>
                </c:pt>
                <c:pt idx="272">
                  <c:v>-4.1531412776516126E-3</c:v>
                </c:pt>
                <c:pt idx="273">
                  <c:v>1.9846630445707007E-2</c:v>
                </c:pt>
                <c:pt idx="274">
                  <c:v>4.384441752255986E-2</c:v>
                </c:pt>
                <c:pt idx="275">
                  <c:v>6.783782019419736E-2</c:v>
                </c:pt>
                <c:pt idx="276">
                  <c:v>9.1824439140346756E-2</c:v>
                </c:pt>
                <c:pt idx="277">
                  <c:v>0.11580187571910222</c:v>
                </c:pt>
                <c:pt idx="278">
                  <c:v>0.13976773220678704</c:v>
                </c:pt>
                <c:pt idx="279">
                  <c:v>0.16371961203772387</c:v>
                </c:pt>
                <c:pt idx="280">
                  <c:v>0.18765512004388898</c:v>
                </c:pt>
                <c:pt idx="281">
                  <c:v>0.21157186269442951</c:v>
                </c:pt>
                <c:pt idx="282">
                  <c:v>0.23546744833500935</c:v>
                </c:pt>
                <c:pt idx="283">
                  <c:v>0.25933948742697788</c:v>
                </c:pt>
                <c:pt idx="284">
                  <c:v>0.28318559278631927</c:v>
                </c:pt>
                <c:pt idx="285">
                  <c:v>0.30700337982236925</c:v>
                </c:pt>
                <c:pt idx="286">
                  <c:v>0.33079046677627227</c:v>
                </c:pt>
                <c:pt idx="287">
                  <c:v>0.35454447495915548</c:v>
                </c:pt>
                <c:pt idx="288">
                  <c:v>0.37826302898999498</c:v>
                </c:pt>
                <c:pt idx="289">
                  <c:v>0.40194375703315416</c:v>
                </c:pt>
                <c:pt idx="290">
                  <c:v>0.42558429103556195</c:v>
                </c:pt>
                <c:pt idx="291">
                  <c:v>0.44918226696351865</c:v>
                </c:pt>
                <c:pt idx="292">
                  <c:v>0.47273532503909638</c:v>
                </c:pt>
                <c:pt idx="293">
                  <c:v>0.49624110997611487</c:v>
                </c:pt>
                <c:pt idx="294">
                  <c:v>0.51969727121566922</c:v>
                </c:pt>
                <c:pt idx="295">
                  <c:v>0.54310146316118113</c:v>
                </c:pt>
                <c:pt idx="296">
                  <c:v>0.56645134541295938</c:v>
                </c:pt>
                <c:pt idx="297">
                  <c:v>0.58974458300223809</c:v>
                </c:pt>
                <c:pt idx="298">
                  <c:v>0.61297884662466873</c:v>
                </c:pt>
                <c:pt idx="299">
                  <c:v>0.63615181287325084</c:v>
                </c:pt>
                <c:pt idx="300">
                  <c:v>0.65926116447067051</c:v>
                </c:pt>
                <c:pt idx="301">
                  <c:v>0.68230459050102554</c:v>
                </c:pt>
                <c:pt idx="302">
                  <c:v>0.70527978664091573</c:v>
                </c:pt>
                <c:pt idx="303">
                  <c:v>0.72818445538987298</c:v>
                </c:pt>
                <c:pt idx="304">
                  <c:v>0.75101630630010907</c:v>
                </c:pt>
                <c:pt idx="305">
                  <c:v>0.77377305620556058</c:v>
                </c:pt>
                <c:pt idx="306">
                  <c:v>0.79645242945020078</c:v>
                </c:pt>
                <c:pt idx="307">
                  <c:v>0.8190521581156035</c:v>
                </c:pt>
                <c:pt idx="308">
                  <c:v>0.84156998224773594</c:v>
                </c:pt>
                <c:pt idx="309">
                  <c:v>0.86400365008294955</c:v>
                </c:pt>
                <c:pt idx="310">
                  <c:v>0.88635091827315549</c:v>
                </c:pt>
                <c:pt idx="311">
                  <c:v>0.90860955211015748</c:v>
                </c:pt>
                <c:pt idx="312">
                  <c:v>0.93077732574912053</c:v>
                </c:pt>
                <c:pt idx="313">
                  <c:v>0.9528520224311533</c:v>
                </c:pt>
                <c:pt idx="314">
                  <c:v>0.97483143470498423</c:v>
                </c:pt>
                <c:pt idx="315">
                  <c:v>0.99671336464770144</c:v>
                </c:pt>
                <c:pt idx="316">
                  <c:v>1.0184956240845455</c:v>
                </c:pt>
                <c:pt idx="317">
                  <c:v>1.0401760348077249</c:v>
                </c:pt>
                <c:pt idx="318">
                  <c:v>1.0617524287942344</c:v>
                </c:pt>
                <c:pt idx="319">
                  <c:v>1.0832226484226546</c:v>
                </c:pt>
                <c:pt idx="320">
                  <c:v>1.104584546688915</c:v>
                </c:pt>
                <c:pt idx="321">
                  <c:v>1.12583598742099</c:v>
                </c:pt>
                <c:pt idx="322">
                  <c:v>1.1469748454925173</c:v>
                </c:pt>
                <c:pt idx="323">
                  <c:v>1.1679990070353043</c:v>
                </c:pt>
                <c:pt idx="324">
                  <c:v>1.1889063696507172</c:v>
                </c:pt>
                <c:pt idx="325">
                  <c:v>1.2096948426199168</c:v>
                </c:pt>
                <c:pt idx="326">
                  <c:v>1.2303623471129301</c:v>
                </c:pt>
                <c:pt idx="327">
                  <c:v>1.2509068163965307</c:v>
                </c:pt>
                <c:pt idx="328">
                  <c:v>1.2713261960409106</c:v>
                </c:pt>
                <c:pt idx="329">
                  <c:v>1.2916184441251208</c:v>
                </c:pt>
                <c:pt idx="330">
                  <c:v>1.3117815314412646</c:v>
                </c:pt>
                <c:pt idx="331">
                  <c:v>1.3318134416974114</c:v>
                </c:pt>
                <c:pt idx="332">
                  <c:v>1.3517121717192295</c:v>
                </c:pt>
                <c:pt idx="333">
                  <c:v>1.3714757316502986</c:v>
                </c:pt>
                <c:pt idx="334">
                  <c:v>1.391102145151095</c:v>
                </c:pt>
                <c:pt idx="335">
                  <c:v>1.4105894495966245</c:v>
                </c:pt>
                <c:pt idx="336">
                  <c:v>1.4299356962726815</c:v>
                </c:pt>
                <c:pt idx="337">
                  <c:v>1.4491389505707202</c:v>
                </c:pt>
                <c:pt idx="338">
                  <c:v>1.468197292181314</c:v>
                </c:pt>
                <c:pt idx="339">
                  <c:v>1.4871088152861831</c:v>
                </c:pt>
                <c:pt idx="340">
                  <c:v>1.5058716287487768</c:v>
                </c:pt>
                <c:pt idx="341">
                  <c:v>1.5244838563033845</c:v>
                </c:pt>
                <c:pt idx="342">
                  <c:v>1.5429436367427607</c:v>
                </c:pt>
                <c:pt idx="343">
                  <c:v>1.5612491241042454</c:v>
                </c:pt>
                <c:pt idx="344">
                  <c:v>1.5793984878543559</c:v>
                </c:pt>
                <c:pt idx="345">
                  <c:v>1.5973899130718416</c:v>
                </c:pt>
                <c:pt idx="346">
                  <c:v>1.615221600629174</c:v>
                </c:pt>
                <c:pt idx="347">
                  <c:v>1.632891767372457</c:v>
                </c:pt>
                <c:pt idx="348">
                  <c:v>1.6503986462997413</c:v>
                </c:pt>
                <c:pt idx="349">
                  <c:v>1.6677404867377237</c:v>
                </c:pt>
                <c:pt idx="350">
                  <c:v>1.6849155545168117</c:v>
                </c:pt>
                <c:pt idx="351">
                  <c:v>1.7019221321445386</c:v>
                </c:pt>
                <c:pt idx="352">
                  <c:v>1.7187585189773156</c:v>
                </c:pt>
                <c:pt idx="353">
                  <c:v>1.7354230313904884</c:v>
                </c:pt>
                <c:pt idx="354">
                  <c:v>1.7519140029467035</c:v>
                </c:pt>
                <c:pt idx="355">
                  <c:v>1.768229784562547</c:v>
                </c:pt>
                <c:pt idx="356">
                  <c:v>1.7843687446734549</c:v>
                </c:pt>
                <c:pt idx="357">
                  <c:v>1.8003292693968633</c:v>
                </c:pt>
                <c:pt idx="358">
                  <c:v>1.8161097626936018</c:v>
                </c:pt>
                <c:pt idx="359">
                  <c:v>1.8317086465274905</c:v>
                </c:pt>
                <c:pt idx="360">
                  <c:v>1.8471243610231463</c:v>
                </c:pt>
                <c:pt idx="361">
                  <c:v>1.8623553646219646</c:v>
                </c:pt>
                <c:pt idx="362">
                  <c:v>1.8774001342362776</c:v>
                </c:pt>
                <c:pt idx="363">
                  <c:v>1.8922571654016627</c:v>
                </c:pt>
                <c:pt idx="364">
                  <c:v>1.9069249724273827</c:v>
                </c:pt>
                <c:pt idx="365">
                  <c:v>1.9214020885449594</c:v>
                </c:pt>
                <c:pt idx="366">
                  <c:v>1.9356870660548442</c:v>
                </c:pt>
                <c:pt idx="367">
                  <c:v>1.9497784764711912</c:v>
                </c:pt>
                <c:pt idx="368">
                  <c:v>1.9636749106647002</c:v>
                </c:pt>
                <c:pt idx="369">
                  <c:v>1.977374979003534</c:v>
                </c:pt>
                <c:pt idx="370">
                  <c:v>1.9908773114922738</c:v>
                </c:pt>
                <c:pt idx="371">
                  <c:v>2.0041805579089238</c:v>
                </c:pt>
                <c:pt idx="372">
                  <c:v>2.0172833879399272</c:v>
                </c:pt>
                <c:pt idx="373">
                  <c:v>2.030184491313201</c:v>
                </c:pt>
                <c:pt idx="374">
                  <c:v>2.042882577929158</c:v>
                </c:pt>
                <c:pt idx="375">
                  <c:v>2.0553763779897181</c:v>
                </c:pt>
                <c:pt idx="376">
                  <c:v>2.0676646421252878</c:v>
                </c:pt>
                <c:pt idx="377">
                  <c:v>2.0797461415196925</c:v>
                </c:pt>
                <c:pt idx="378">
                  <c:v>2.0916196680330619</c:v>
                </c:pt>
                <c:pt idx="379">
                  <c:v>2.1032840343226384</c:v>
                </c:pt>
                <c:pt idx="380">
                  <c:v>2.1147380739615138</c:v>
                </c:pt>
                <c:pt idx="381">
                  <c:v>2.1259806415552682</c:v>
                </c:pt>
                <c:pt idx="382">
                  <c:v>2.1370106128565118</c:v>
                </c:pt>
                <c:pt idx="383">
                  <c:v>2.1478268848773063</c:v>
                </c:pt>
                <c:pt idx="384">
                  <c:v>2.1584283759994629</c:v>
                </c:pt>
                <c:pt idx="385">
                  <c:v>2.1688140260827034</c:v>
                </c:pt>
                <c:pt idx="386">
                  <c:v>2.1789827965706752</c:v>
                </c:pt>
                <c:pt idx="387">
                  <c:v>2.1889336705948028</c:v>
                </c:pt>
                <c:pt idx="388">
                  <c:v>2.1986656530759761</c:v>
                </c:pt>
                <c:pt idx="389">
                  <c:v>2.2081777708240571</c:v>
                </c:pt>
                <c:pt idx="390">
                  <c:v>2.2174690726351978</c:v>
                </c:pt>
                <c:pt idx="391">
                  <c:v>2.2265386293869591</c:v>
                </c:pt>
                <c:pt idx="392">
                  <c:v>2.2353855341312245</c:v>
                </c:pt>
                <c:pt idx="393">
                  <c:v>2.2440089021848926</c:v>
                </c:pt>
                <c:pt idx="394">
                  <c:v>2.2524078712183426</c:v>
                </c:pt>
                <c:pt idx="395">
                  <c:v>2.2605816013416717</c:v>
                </c:pt>
                <c:pt idx="396">
                  <c:v>2.2685292751886781</c:v>
                </c:pt>
                <c:pt idx="397">
                  <c:v>2.2762500979986005</c:v>
                </c:pt>
                <c:pt idx="398">
                  <c:v>2.283743297695592</c:v>
                </c:pt>
                <c:pt idx="399">
                  <c:v>2.2910081249659267</c:v>
                </c:pt>
                <c:pt idx="400">
                  <c:v>2.2980438533329317</c:v>
                </c:pt>
                <c:pt idx="401">
                  <c:v>2.3048497792296336</c:v>
                </c:pt>
                <c:pt idx="402">
                  <c:v>2.3114252220691149</c:v>
                </c:pt>
                <c:pt idx="403">
                  <c:v>2.31776952431257</c:v>
                </c:pt>
                <c:pt idx="404">
                  <c:v>2.3238820515350622</c:v>
                </c:pt>
                <c:pt idx="405">
                  <c:v>2.3297621924889627</c:v>
                </c:pt>
                <c:pt idx="406">
                  <c:v>2.3354093591650762</c:v>
                </c:pt>
                <c:pt idx="407">
                  <c:v>2.3408229868514412</c:v>
                </c:pt>
                <c:pt idx="408">
                  <c:v>2.3460025341898003</c:v>
                </c:pt>
                <c:pt idx="409">
                  <c:v>2.3509474832297363</c:v>
                </c:pt>
                <c:pt idx="410">
                  <c:v>2.3556573394804654</c:v>
                </c:pt>
                <c:pt idx="411">
                  <c:v>2.3601316319602881</c:v>
                </c:pt>
                <c:pt idx="412">
                  <c:v>2.3643699132436842</c:v>
                </c:pt>
                <c:pt idx="413">
                  <c:v>2.3683717595060583</c:v>
                </c:pt>
                <c:pt idx="414">
                  <c:v>2.3721367705661178</c:v>
                </c:pt>
                <c:pt idx="415">
                  <c:v>2.3756645699258949</c:v>
                </c:pt>
                <c:pt idx="416">
                  <c:v>2.3789548048083926</c:v>
                </c:pt>
                <c:pt idx="417">
                  <c:v>2.382007146192866</c:v>
                </c:pt>
                <c:pt idx="418">
                  <c:v>2.3848212888477192</c:v>
                </c:pt>
                <c:pt idx="419">
                  <c:v>2.387396951361032</c:v>
                </c:pt>
                <c:pt idx="420">
                  <c:v>2.3897338761686999</c:v>
                </c:pt>
                <c:pt idx="421">
                  <c:v>2.3918318295801888</c:v>
                </c:pt>
                <c:pt idx="422">
                  <c:v>2.3936906018019064</c:v>
                </c:pt>
                <c:pt idx="423">
                  <c:v>2.3953100069581792</c:v>
                </c:pt>
                <c:pt idx="424">
                  <c:v>2.3966898831098411</c:v>
                </c:pt>
                <c:pt idx="425">
                  <c:v>2.3978300922704272</c:v>
                </c:pt>
                <c:pt idx="426">
                  <c:v>2.3987305204199711</c:v>
                </c:pt>
                <c:pt idx="427">
                  <c:v>2.3993910775164089</c:v>
                </c:pt>
                <c:pt idx="428">
                  <c:v>2.3998116975045805</c:v>
                </c:pt>
                <c:pt idx="429">
                  <c:v>2.3999923383228379</c:v>
                </c:pt>
                <c:pt idx="430">
                  <c:v>2.3999329819072504</c:v>
                </c:pt>
                <c:pt idx="431">
                  <c:v>2.3996336341934095</c:v>
                </c:pt>
                <c:pt idx="432">
                  <c:v>2.3990943251158376</c:v>
                </c:pt>
                <c:pt idx="433">
                  <c:v>2.3983151086049923</c:v>
                </c:pt>
                <c:pt idx="434">
                  <c:v>2.3972960625818756</c:v>
                </c:pt>
                <c:pt idx="435">
                  <c:v>2.3960372889502413</c:v>
                </c:pt>
                <c:pt idx="436">
                  <c:v>2.3945389135864028</c:v>
                </c:pt>
                <c:pt idx="437">
                  <c:v>2.392801086326648</c:v>
                </c:pt>
                <c:pt idx="438">
                  <c:v>2.3908239809522551</c:v>
                </c:pt>
                <c:pt idx="439">
                  <c:v>2.388607795172113</c:v>
                </c:pt>
                <c:pt idx="440">
                  <c:v>2.3861527506029545</c:v>
                </c:pt>
                <c:pt idx="441">
                  <c:v>2.3834590927471893</c:v>
                </c:pt>
                <c:pt idx="442">
                  <c:v>2.3805270909683585</c:v>
                </c:pt>
                <c:pt idx="443">
                  <c:v>2.3773570384641967</c:v>
                </c:pt>
                <c:pt idx="444">
                  <c:v>2.3739492522373129</c:v>
                </c:pt>
                <c:pt idx="445">
                  <c:v>2.3703040730634899</c:v>
                </c:pt>
                <c:pt idx="446">
                  <c:v>2.3664218654576077</c:v>
                </c:pt>
                <c:pt idx="447">
                  <c:v>2.3623030176371911</c:v>
                </c:pt>
                <c:pt idx="448">
                  <c:v>2.3579479414835895</c:v>
                </c:pt>
                <c:pt idx="449">
                  <c:v>2.3533570725007902</c:v>
                </c:pt>
                <c:pt idx="450">
                  <c:v>2.348530869771865</c:v>
                </c:pt>
                <c:pt idx="451">
                  <c:v>2.3434698159130654</c:v>
                </c:pt>
                <c:pt idx="452">
                  <c:v>2.3381744170255594</c:v>
                </c:pt>
                <c:pt idx="453">
                  <c:v>2.3326452026448226</c:v>
                </c:pt>
                <c:pt idx="454">
                  <c:v>2.3268827256876863</c:v>
                </c:pt>
                <c:pt idx="455">
                  <c:v>2.320887562397044</c:v>
                </c:pt>
                <c:pt idx="456">
                  <c:v>2.3146603122842278</c:v>
                </c:pt>
                <c:pt idx="457">
                  <c:v>2.3082015980690609</c:v>
                </c:pt>
                <c:pt idx="458">
                  <c:v>2.3015120656175818</c:v>
                </c:pt>
                <c:pt idx="459">
                  <c:v>2.2945923838774611</c:v>
                </c:pt>
                <c:pt idx="460">
                  <c:v>2.2874432448111066</c:v>
                </c:pt>
                <c:pt idx="461">
                  <c:v>2.2800653633264676</c:v>
                </c:pt>
                <c:pt idx="462">
                  <c:v>2.272459477205544</c:v>
                </c:pt>
                <c:pt idx="463">
                  <c:v>2.2646263470306094</c:v>
                </c:pt>
                <c:pt idx="464">
                  <c:v>2.2565667561081546</c:v>
                </c:pt>
                <c:pt idx="465">
                  <c:v>2.2482815103905547</c:v>
                </c:pt>
                <c:pt idx="466">
                  <c:v>2.2397714383954779</c:v>
                </c:pt>
                <c:pt idx="467">
                  <c:v>2.231037391123031</c:v>
                </c:pt>
                <c:pt idx="468">
                  <c:v>2.2220802419706636</c:v>
                </c:pt>
                <c:pt idx="469">
                  <c:v>2.2129008866458264</c:v>
                </c:pt>
                <c:pt idx="470">
                  <c:v>2.2035002430764026</c:v>
                </c:pt>
                <c:pt idx="471">
                  <c:v>2.1938792513189154</c:v>
                </c:pt>
                <c:pt idx="472">
                  <c:v>2.1840388734645226</c:v>
                </c:pt>
                <c:pt idx="473">
                  <c:v>2.1739800935428097</c:v>
                </c:pt>
                <c:pt idx="474">
                  <c:v>2.163703917423387</c:v>
                </c:pt>
                <c:pt idx="475">
                  <c:v>2.1532113727153028</c:v>
                </c:pt>
                <c:pt idx="476">
                  <c:v>2.1425035086642827</c:v>
                </c:pt>
                <c:pt idx="477">
                  <c:v>2.1315813960478107</c:v>
                </c:pt>
                <c:pt idx="478">
                  <c:v>2.1204461270680457</c:v>
                </c:pt>
                <c:pt idx="479">
                  <c:v>2.1090988152426067</c:v>
                </c:pt>
                <c:pt idx="480">
                  <c:v>2.0975405952932191</c:v>
                </c:pt>
                <c:pt idx="481">
                  <c:v>2.0857726230322475</c:v>
                </c:pt>
                <c:pt idx="482">
                  <c:v>2.0737960752471105</c:v>
                </c:pt>
                <c:pt idx="483">
                  <c:v>2.0616121495826065</c:v>
                </c:pt>
                <c:pt idx="484">
                  <c:v>2.0492220644211487</c:v>
                </c:pt>
                <c:pt idx="485">
                  <c:v>2.0366270587609279</c:v>
                </c:pt>
                <c:pt idx="486">
                  <c:v>2.0238283920920148</c:v>
                </c:pt>
                <c:pt idx="487">
                  <c:v>2.0108273442704099</c:v>
                </c:pt>
                <c:pt idx="488">
                  <c:v>1.9976252153900631</c:v>
                </c:pt>
                <c:pt idx="489">
                  <c:v>1.9842233256528583</c:v>
                </c:pt>
                <c:pt idx="490">
                  <c:v>1.9706230152366033</c:v>
                </c:pt>
                <c:pt idx="491">
                  <c:v>1.9568256441610041</c:v>
                </c:pt>
                <c:pt idx="492">
                  <c:v>1.9428325921516718</c:v>
                </c:pt>
                <c:pt idx="493">
                  <c:v>1.9286452585021456</c:v>
                </c:pt>
                <c:pt idx="494">
                  <c:v>1.9142650619339689</c:v>
                </c:pt>
                <c:pt idx="495">
                  <c:v>1.8996934404548136</c:v>
                </c:pt>
                <c:pt idx="496">
                  <c:v>1.8849318512146862</c:v>
                </c:pt>
                <c:pt idx="497">
                  <c:v>1.8699817703602077</c:v>
                </c:pt>
                <c:pt idx="498">
                  <c:v>1.8548446928870064</c:v>
                </c:pt>
                <c:pt idx="499">
                  <c:v>1.8395221324902158</c:v>
                </c:pt>
                <c:pt idx="500">
                  <c:v>1.8240156214131051</c:v>
                </c:pt>
                <c:pt idx="501">
                  <c:v>1.8083267102938623</c:v>
                </c:pt>
                <c:pt idx="502">
                  <c:v>1.7924569680105231</c:v>
                </c:pt>
                <c:pt idx="503">
                  <c:v>1.7764079815240925</c:v>
                </c:pt>
                <c:pt idx="504">
                  <c:v>1.760181355719844</c:v>
                </c:pt>
                <c:pt idx="505">
                  <c:v>1.7437787132468372</c:v>
                </c:pt>
                <c:pt idx="506">
                  <c:v>1.7272016943556492</c:v>
                </c:pt>
                <c:pt idx="507">
                  <c:v>1.7104519567343568</c:v>
                </c:pt>
                <c:pt idx="508">
                  <c:v>1.6935311753427613</c:v>
                </c:pt>
                <c:pt idx="509">
                  <c:v>1.6764410422449036</c:v>
                </c:pt>
                <c:pt idx="510">
                  <c:v>1.6591832664398505</c:v>
                </c:pt>
                <c:pt idx="511">
                  <c:v>1.6417595736908013</c:v>
                </c:pt>
                <c:pt idx="512">
                  <c:v>1.6241717063525123</c:v>
                </c:pt>
                <c:pt idx="513">
                  <c:v>1.6064214231970591</c:v>
                </c:pt>
                <c:pt idx="514">
                  <c:v>1.5885104992379671</c:v>
                </c:pt>
                <c:pt idx="515">
                  <c:v>1.5704407255527049</c:v>
                </c:pt>
                <c:pt idx="516">
                  <c:v>1.5522139091035843</c:v>
                </c:pt>
                <c:pt idx="517">
                  <c:v>1.5338318725570597</c:v>
                </c:pt>
                <c:pt idx="518">
                  <c:v>1.5152964541014695</c:v>
                </c:pt>
                <c:pt idx="519">
                  <c:v>1.4966095072632108</c:v>
                </c:pt>
                <c:pt idx="520">
                  <c:v>1.4777729007213973</c:v>
                </c:pt>
                <c:pt idx="521">
                  <c:v>1.4587885181209841</c:v>
                </c:pt>
                <c:pt idx="522">
                  <c:v>1.4396582578844117</c:v>
                </c:pt>
                <c:pt idx="523">
                  <c:v>1.4203840330217632</c:v>
                </c:pt>
                <c:pt idx="524">
                  <c:v>1.4009677709394617</c:v>
                </c:pt>
                <c:pt idx="525">
                  <c:v>1.3814114132475359</c:v>
                </c:pt>
                <c:pt idx="526">
                  <c:v>1.3617169155654565</c:v>
                </c:pt>
                <c:pt idx="527">
                  <c:v>1.3418862473265816</c:v>
                </c:pt>
                <c:pt idx="528">
                  <c:v>1.3219213915812082</c:v>
                </c:pt>
                <c:pt idx="529">
                  <c:v>1.3018243447982751</c:v>
                </c:pt>
                <c:pt idx="530">
                  <c:v>1.281597116665711</c:v>
                </c:pt>
                <c:pt idx="531">
                  <c:v>1.2612417298894756</c:v>
                </c:pt>
                <c:pt idx="532">
                  <c:v>1.2407602199912815</c:v>
                </c:pt>
                <c:pt idx="533">
                  <c:v>1.2201546351050523</c:v>
                </c:pt>
                <c:pt idx="534">
                  <c:v>1.1994270357721042</c:v>
                </c:pt>
                <c:pt idx="535">
                  <c:v>1.178579494735098</c:v>
                </c:pt>
                <c:pt idx="536">
                  <c:v>1.1576140967307653</c:v>
                </c:pt>
                <c:pt idx="537">
                  <c:v>1.136532938281434</c:v>
                </c:pt>
                <c:pt idx="538">
                  <c:v>1.1153381274853833</c:v>
                </c:pt>
                <c:pt idx="539">
                  <c:v>1.0940317838060281</c:v>
                </c:pt>
                <c:pt idx="540">
                  <c:v>1.0726160378599845</c:v>
                </c:pt>
                <c:pt idx="541">
                  <c:v>1.0510930312039968</c:v>
                </c:pt>
                <c:pt idx="542">
                  <c:v>1.0294649161207963</c:v>
                </c:pt>
                <c:pt idx="543">
                  <c:v>1.0077338554038695</c:v>
                </c:pt>
                <c:pt idx="544">
                  <c:v>0.98590202214117684</c:v>
                </c:pt>
                <c:pt idx="545">
                  <c:v>0.96397159949785305</c:v>
                </c:pt>
                <c:pt idx="546">
                  <c:v>0.94194478049788577</c:v>
                </c:pt>
                <c:pt idx="547">
                  <c:v>0.91982376780482078</c:v>
                </c:pt>
                <c:pt idx="548">
                  <c:v>0.89761077350149276</c:v>
                </c:pt>
                <c:pt idx="549">
                  <c:v>0.87530801886881993</c:v>
                </c:pt>
                <c:pt idx="550">
                  <c:v>0.85291773416368222</c:v>
                </c:pt>
                <c:pt idx="551">
                  <c:v>0.83044215839588864</c:v>
                </c:pt>
                <c:pt idx="552">
                  <c:v>0.80788353910429211</c:v>
                </c:pt>
                <c:pt idx="553">
                  <c:v>0.78524413213201527</c:v>
                </c:pt>
                <c:pt idx="554">
                  <c:v>0.76252620140089522</c:v>
                </c:pt>
                <c:pt idx="555">
                  <c:v>0.73973201868506944</c:v>
                </c:pt>
                <c:pt idx="556">
                  <c:v>0.71686386338382047</c:v>
                </c:pt>
                <c:pt idx="557">
                  <c:v>0.69392402229361372</c:v>
                </c:pt>
                <c:pt idx="558">
                  <c:v>0.67091478937944748</c:v>
                </c:pt>
                <c:pt idx="559">
                  <c:v>0.64783846554541458</c:v>
                </c:pt>
                <c:pt idx="560">
                  <c:v>0.62469735840473406</c:v>
                </c:pt>
                <c:pt idx="561">
                  <c:v>0.6014937820487718</c:v>
                </c:pt>
                <c:pt idx="562">
                  <c:v>0.57823005681584771</c:v>
                </c:pt>
                <c:pt idx="563">
                  <c:v>0.55490850905907407</c:v>
                </c:pt>
                <c:pt idx="564">
                  <c:v>0.53153147091386432</c:v>
                </c:pt>
                <c:pt idx="565">
                  <c:v>0.50810128006448396</c:v>
                </c:pt>
                <c:pt idx="566">
                  <c:v>0.48462027951050923</c:v>
                </c:pt>
                <c:pt idx="567">
                  <c:v>0.46109081733240942</c:v>
                </c:pt>
                <c:pt idx="568">
                  <c:v>0.43751524645686546</c:v>
                </c:pt>
                <c:pt idx="569">
                  <c:v>0.41389592442124978</c:v>
                </c:pt>
                <c:pt idx="570">
                  <c:v>0.39023521313809983</c:v>
                </c:pt>
                <c:pt idx="571">
                  <c:v>0.36653547865880792</c:v>
                </c:pt>
                <c:pt idx="572">
                  <c:v>0.34279909093712052</c:v>
                </c:pt>
                <c:pt idx="573">
                  <c:v>0.3190284235920276</c:v>
                </c:pt>
                <c:pt idx="574">
                  <c:v>0.29522585367038517</c:v>
                </c:pt>
                <c:pt idx="575">
                  <c:v>0.27139376140941751</c:v>
                </c:pt>
                <c:pt idx="576">
                  <c:v>0.24753452999847178</c:v>
                </c:pt>
                <c:pt idx="577">
                  <c:v>0.22365054534082762</c:v>
                </c:pt>
                <c:pt idx="578">
                  <c:v>0.19974419581497752</c:v>
                </c:pt>
                <c:pt idx="579">
                  <c:v>0.17581787203602009</c:v>
                </c:pt>
                <c:pt idx="580">
                  <c:v>0.15187396661637559</c:v>
                </c:pt>
                <c:pt idx="581">
                  <c:v>0.12791487392665404</c:v>
                </c:pt>
                <c:pt idx="582">
                  <c:v>0.10394298985608842</c:v>
                </c:pt>
                <c:pt idx="583">
                  <c:v>7.9960711573179466E-2</c:v>
                </c:pt>
                <c:pt idx="584">
                  <c:v>5.5970437285744759E-2</c:v>
                </c:pt>
                <c:pt idx="585">
                  <c:v>3.1974566001248941E-2</c:v>
                </c:pt>
                <c:pt idx="586">
                  <c:v>7.9754972867514835E-3</c:v>
                </c:pt>
                <c:pt idx="587">
                  <c:v>-1.6024368970804975E-2</c:v>
                </c:pt>
                <c:pt idx="588">
                  <c:v>-4.0022632804820088E-2</c:v>
                </c:pt>
                <c:pt idx="589">
                  <c:v>-6.4016894408904651E-2</c:v>
                </c:pt>
                <c:pt idx="590">
                  <c:v>-8.8004754376895575E-2</c:v>
                </c:pt>
                <c:pt idx="591">
                  <c:v>-0.11198381394278586</c:v>
                </c:pt>
                <c:pt idx="592">
                  <c:v>-0.13595167522060353</c:v>
                </c:pt>
                <c:pt idx="593">
                  <c:v>-0.15990594144418968</c:v>
                </c:pt>
                <c:pt idx="594">
                  <c:v>-0.18384421720688593</c:v>
                </c:pt>
                <c:pt idx="595">
                  <c:v>-0.20776410870106451</c:v>
                </c:pt>
                <c:pt idx="596">
                  <c:v>-0.23166322395751127</c:v>
                </c:pt>
                <c:pt idx="597">
                  <c:v>-0.25553917308461221</c:v>
                </c:pt>
                <c:pt idx="598">
                  <c:v>-0.27938956850735541</c:v>
                </c:pt>
                <c:pt idx="599">
                  <c:v>-0.30321202520606749</c:v>
                </c:pt>
                <c:pt idx="600">
                  <c:v>-0.32700416095493695</c:v>
                </c:pt>
                <c:pt idx="601">
                  <c:v>-0.3507635965602155</c:v>
                </c:pt>
                <c:pt idx="602">
                  <c:v>-0.37448795609813801</c:v>
                </c:pt>
                <c:pt idx="603">
                  <c:v>-0.39817486715252298</c:v>
                </c:pt>
                <c:pt idx="604">
                  <c:v>-0.42182196105200398</c:v>
                </c:pt>
                <c:pt idx="605">
                  <c:v>-0.44542687310689899</c:v>
                </c:pt>
                <c:pt idx="606">
                  <c:v>-0.46898724284566906</c:v>
                </c:pt>
                <c:pt idx="607">
                  <c:v>-0.49250071425097597</c:v>
                </c:pt>
                <c:pt idx="608">
                  <c:v>-0.5159649359952736</c:v>
                </c:pt>
                <c:pt idx="609">
                  <c:v>-0.5393775616759432</c:v>
                </c:pt>
                <c:pt idx="610">
                  <c:v>-0.56273625004992289</c:v>
                </c:pt>
                <c:pt idx="611">
                  <c:v>-0.58603866526784498</c:v>
                </c:pt>
                <c:pt idx="612">
                  <c:v>-0.60928247710760008</c:v>
                </c:pt>
                <c:pt idx="613">
                  <c:v>-0.63246536120738228</c:v>
                </c:pt>
                <c:pt idx="614">
                  <c:v>-0.65558499929809444</c:v>
                </c:pt>
                <c:pt idx="615">
                  <c:v>-0.67863907943519575</c:v>
                </c:pt>
                <c:pt idx="616">
                  <c:v>-0.70162529622988412</c:v>
                </c:pt>
                <c:pt idx="617">
                  <c:v>-0.72454135107963535</c:v>
                </c:pt>
                <c:pt idx="618">
                  <c:v>-0.74738495239806324</c:v>
                </c:pt>
                <c:pt idx="619">
                  <c:v>-0.77015381584406783</c:v>
                </c:pt>
                <c:pt idx="620">
                  <c:v>-0.79284566455028094</c:v>
                </c:pt>
                <c:pt idx="621">
                  <c:v>-0.8154582293507413</c:v>
                </c:pt>
                <c:pt idx="622">
                  <c:v>-0.83798924900781502</c:v>
                </c:pt>
                <c:pt idx="623">
                  <c:v>-0.86043647043830784</c:v>
                </c:pt>
                <c:pt idx="624">
                  <c:v>-0.88279764893878698</c:v>
                </c:pt>
                <c:pt idx="625">
                  <c:v>-0.90507054841003054</c:v>
                </c:pt>
                <c:pt idx="626">
                  <c:v>-0.92725294158065985</c:v>
                </c:pt>
                <c:pt idx="627">
                  <c:v>-0.94934261022983735</c:v>
                </c:pt>
                <c:pt idx="628">
                  <c:v>-0.9713373454091101</c:v>
                </c:pt>
                <c:pt idx="629">
                  <c:v>-0.99323494766328313</c:v>
                </c:pt>
                <c:pt idx="630">
                  <c:v>-1.0150332272503868</c:v>
                </c:pt>
                <c:pt idx="631">
                  <c:v>-1.0367300043606216</c:v>
                </c:pt>
                <c:pt idx="632">
                  <c:v>-1.058323109334359</c:v>
                </c:pt>
                <c:pt idx="633">
                  <c:v>-1.0798103828790961</c:v>
                </c:pt>
                <c:pt idx="634">
                  <c:v>-1.1011896762853843</c:v>
                </c:pt>
                <c:pt idx="635">
                  <c:v>-1.1224588516417009</c:v>
                </c:pt>
                <c:pt idx="636">
                  <c:v>-1.1436157820482307</c:v>
                </c:pt>
                <c:pt idx="637">
                  <c:v>-1.1646583518295675</c:v>
                </c:pt>
                <c:pt idx="638">
                  <c:v>-1.185584456746263</c:v>
                </c:pt>
                <c:pt idx="639">
                  <c:v>-1.2063920042052714</c:v>
                </c:pt>
                <c:pt idx="640">
                  <c:v>-1.2270789134691806</c:v>
                </c:pt>
                <c:pt idx="641">
                  <c:v>-1.2476431158643071</c:v>
                </c:pt>
                <c:pt idx="642">
                  <c:v>-1.2680825549875427</c:v>
                </c:pt>
                <c:pt idx="643">
                  <c:v>-1.2883951869120152</c:v>
                </c:pt>
                <c:pt idx="644">
                  <c:v>-1.3085789803914534</c:v>
                </c:pt>
                <c:pt idx="645">
                  <c:v>-1.3286319170633334</c:v>
                </c:pt>
                <c:pt idx="646">
                  <c:v>-1.3485519916506949</c:v>
                </c:pt>
                <c:pt idx="647">
                  <c:v>-1.3683372121626809</c:v>
                </c:pt>
                <c:pt idx="648">
                  <c:v>-1.3879856000937068</c:v>
                </c:pt>
                <c:pt idx="649">
                  <c:v>-1.4074951906213971</c:v>
                </c:pt>
                <c:pt idx="650">
                  <c:v>-1.4268640328029323</c:v>
                </c:pt>
                <c:pt idx="651">
                  <c:v>-1.4460901897702381</c:v>
                </c:pt>
                <c:pt idx="652">
                  <c:v>-1.4651717389236345</c:v>
                </c:pt>
                <c:pt idx="653">
                  <c:v>-1.4841067721241146</c:v>
                </c:pt>
                <c:pt idx="654">
                  <c:v>-1.502893395884132</c:v>
                </c:pt>
                <c:pt idx="655">
                  <c:v>-1.5215297315569698</c:v>
                </c:pt>
                <c:pt idx="656">
                  <c:v>-1.5400139155245856</c:v>
                </c:pt>
                <c:pt idx="657">
                  <c:v>-1.5583440993839932</c:v>
                </c:pt>
                <c:pt idx="658">
                  <c:v>-1.5765184501320761</c:v>
                </c:pt>
                <c:pt idx="659">
                  <c:v>-1.5945351503489087</c:v>
                </c:pt>
                <c:pt idx="660">
                  <c:v>-1.6123923983794792</c:v>
                </c:pt>
                <c:pt idx="661">
                  <c:v>-1.630088408513868</c:v>
                </c:pt>
                <c:pt idx="662">
                  <c:v>-1.6476214111658081</c:v>
                </c:pt>
                <c:pt idx="663">
                  <c:v>-1.6649896530496462</c:v>
                </c:pt>
                <c:pt idx="664">
                  <c:v>-1.6821913973556644</c:v>
                </c:pt>
                <c:pt idx="665">
                  <c:v>-1.6992249239237671</c:v>
                </c:pt>
                <c:pt idx="666">
                  <c:v>-1.7160885294154968</c:v>
                </c:pt>
                <c:pt idx="667">
                  <c:v>-1.732780527484352</c:v>
                </c:pt>
                <c:pt idx="668">
                  <c:v>-1.7492992489444394</c:v>
                </c:pt>
                <c:pt idx="669">
                  <c:v>-1.7656430419373741</c:v>
                </c:pt>
                <c:pt idx="670">
                  <c:v>-1.781810272097482</c:v>
                </c:pt>
                <c:pt idx="671">
                  <c:v>-1.7977993227152158</c:v>
                </c:pt>
                <c:pt idx="672">
                  <c:v>-1.8136085948988407</c:v>
                </c:pt>
                <c:pt idx="673">
                  <c:v>-1.8292365077343102</c:v>
                </c:pt>
                <c:pt idx="674">
                  <c:v>-1.8446814984433479</c:v>
                </c:pt>
                <c:pt idx="675">
                  <c:v>-1.8599420225397876</c:v>
                </c:pt>
                <c:pt idx="676">
                  <c:v>-1.8750165539839196</c:v>
                </c:pt>
                <c:pt idx="677">
                  <c:v>-1.8899035853351647</c:v>
                </c:pt>
                <c:pt idx="678">
                  <c:v>-1.9046016279027878</c:v>
                </c:pt>
                <c:pt idx="679">
                  <c:v>-1.9191092118947832</c:v>
                </c:pt>
                <c:pt idx="680">
                  <c:v>-1.9334248865648416</c:v>
                </c:pt>
                <c:pt idx="681">
                  <c:v>-1.9475472203574258</c:v>
                </c:pt>
                <c:pt idx="682">
                  <c:v>-1.9614748010509246</c:v>
                </c:pt>
                <c:pt idx="683">
                  <c:v>-1.9752062358988753</c:v>
                </c:pt>
                <c:pt idx="684">
                  <c:v>-1.9887401517692358</c:v>
                </c:pt>
                <c:pt idx="685">
                  <c:v>-2.0020751952816971</c:v>
                </c:pt>
                <c:pt idx="686">
                  <c:v>-2.0152100329430231</c:v>
                </c:pt>
                <c:pt idx="687">
                  <c:v>-2.0281433512803888</c:v>
                </c:pt>
                <c:pt idx="688">
                  <c:v>-2.0408738569727403</c:v>
                </c:pt>
                <c:pt idx="689">
                  <c:v>-2.053400276980117</c:v>
                </c:pt>
                <c:pt idx="690">
                  <c:v>-2.0657213586709569</c:v>
                </c:pt>
                <c:pt idx="691">
                  <c:v>-2.0778358699473585</c:v>
                </c:pt>
                <c:pt idx="692">
                  <c:v>-2.0897425993682894</c:v>
                </c:pt>
                <c:pt idx="693">
                  <c:v>-2.1014403562707296</c:v>
                </c:pt>
                <c:pt idx="694">
                  <c:v>-2.1129279708887396</c:v>
                </c:pt>
                <c:pt idx="695">
                  <c:v>-2.124204294470426</c:v>
                </c:pt>
                <c:pt idx="696">
                  <c:v>-2.1352681993928297</c:v>
                </c:pt>
                <c:pt idx="697">
                  <c:v>-2.1461185792746669</c:v>
                </c:pt>
                <c:pt idx="698">
                  <c:v>-2.1567543490870142</c:v>
                </c:pt>
                <c:pt idx="699">
                  <c:v>-2.1671744452617427</c:v>
                </c:pt>
                <c:pt idx="700">
                  <c:v>-2.1773778257979193</c:v>
                </c:pt>
                <c:pt idx="701">
                  <c:v>-2.1873634703659897</c:v>
                </c:pt>
                <c:pt idx="702">
                  <c:v>-2.1971303804098201</c:v>
                </c:pt>
                <c:pt idx="703">
                  <c:v>-2.2066775792465454</c:v>
                </c:pt>
                <c:pt idx="704">
                  <c:v>-2.2160041121642382</c:v>
                </c:pt>
                <c:pt idx="705">
                  <c:v>-2.2251090465173786</c:v>
                </c:pt>
                <c:pt idx="706">
                  <c:v>-2.2339914718201199</c:v>
                </c:pt>
                <c:pt idx="707">
                  <c:v>-2.2426504998373296</c:v>
                </c:pt>
                <c:pt idx="708">
                  <c:v>-2.2510852646734278</c:v>
                </c:pt>
                <c:pt idx="709">
                  <c:v>-2.2592949228589552</c:v>
                </c:pt>
                <c:pt idx="710">
                  <c:v>-2.2672786534349365</c:v>
                </c:pt>
                <c:pt idx="711">
                  <c:v>-2.2750356580349664</c:v>
                </c:pt>
                <c:pt idx="712">
                  <c:v>-2.2825651609650497</c:v>
                </c:pt>
                <c:pt idx="713">
                  <c:v>-2.289866409281168</c:v>
                </c:pt>
                <c:pt idx="714">
                  <c:v>-2.2969386728645738</c:v>
                </c:pt>
                <c:pt idx="715">
                  <c:v>-2.303781244494802</c:v>
                </c:pt>
                <c:pt idx="716">
                  <c:v>-2.3103934399203925</c:v>
                </c:pt>
                <c:pt idx="717">
                  <c:v>-2.3167745979273131</c:v>
                </c:pt>
                <c:pt idx="718">
                  <c:v>-2.322924080405079</c:v>
                </c:pt>
                <c:pt idx="719">
                  <c:v>-2.3288412724105685</c:v>
                </c:pt>
                <c:pt idx="720">
                  <c:v>-2.334525582229511</c:v>
                </c:pt>
                <c:pt idx="721">
                  <c:v>-2.3399764414356623</c:v>
                </c:pt>
                <c:pt idx="722">
                  <c:v>-2.3451933049476437</c:v>
                </c:pt>
                <c:pt idx="723">
                  <c:v>-2.3501756510834473</c:v>
                </c:pt>
                <c:pt idx="724">
                  <c:v>-2.3549229816126207</c:v>
                </c:pt>
                <c:pt idx="725">
                  <c:v>-2.3594348218060617</c:v>
                </c:pt>
                <c:pt idx="726">
                  <c:v>-2.3637107204835113</c:v>
                </c:pt>
                <c:pt idx="727">
                  <c:v>-2.3677502500586649</c:v>
                </c:pt>
                <c:pt idx="728">
                  <c:v>-2.3715530065819315</c:v>
                </c:pt>
                <c:pt idx="729">
                  <c:v>-2.3751186097808277</c:v>
                </c:pt>
                <c:pt idx="730">
                  <c:v>-2.3784467030980041</c:v>
                </c:pt>
                <c:pt idx="731">
                  <c:v>-2.3815369537269038</c:v>
                </c:pt>
                <c:pt idx="732">
                  <c:v>-2.3843890526450378</c:v>
                </c:pt>
                <c:pt idx="733">
                  <c:v>-2.3870027146448916</c:v>
                </c:pt>
                <c:pt idx="734">
                  <c:v>-2.3893776783624427</c:v>
                </c:pt>
                <c:pt idx="735">
                  <c:v>-2.3915137063032996</c:v>
                </c:pt>
                <c:pt idx="736">
                  <c:v>-2.3934105848664475</c:v>
                </c:pt>
                <c:pt idx="737">
                  <c:v>-2.3950681243656113</c:v>
                </c:pt>
                <c:pt idx="738">
                  <c:v>-2.3964861590482216</c:v>
                </c:pt>
                <c:pt idx="739">
                  <c:v>-2.3976645471119924</c:v>
                </c:pt>
                <c:pt idx="740">
                  <c:v>-2.3986031707190989</c:v>
                </c:pt>
                <c:pt idx="741">
                  <c:v>-2.3993019360079626</c:v>
                </c:pt>
                <c:pt idx="742">
                  <c:v>-2.3997607731026376</c:v>
                </c:pt>
                <c:pt idx="743">
                  <c:v>-2.399979636119796</c:v>
                </c:pt>
                <c:pt idx="744">
                  <c:v>-2.3999585031733193</c:v>
                </c:pt>
                <c:pt idx="745">
                  <c:v>-2.3996973763764835</c:v>
                </c:pt>
                <c:pt idx="746">
                  <c:v>-2.3991962818417516</c:v>
                </c:pt>
                <c:pt idx="747">
                  <c:v>-2.3984552696781591</c:v>
                </c:pt>
                <c:pt idx="748">
                  <c:v>-2.3974744139863051</c:v>
                </c:pt>
                <c:pt idx="749">
                  <c:v>-2.396253812850941</c:v>
                </c:pt>
                <c:pt idx="750">
                  <c:v>-2.3947935883311628</c:v>
                </c:pt>
                <c:pt idx="751">
                  <c:v>-2.3930938864482068</c:v>
                </c:pt>
                <c:pt idx="752">
                  <c:v>-2.3911548771708442</c:v>
                </c:pt>
                <c:pt idx="753">
                  <c:v>-2.3889767543983864</c:v>
                </c:pt>
                <c:pt idx="754">
                  <c:v>-2.3865597359412964</c:v>
                </c:pt>
                <c:pt idx="755">
                  <c:v>-2.3839040634994055</c:v>
                </c:pt>
                <c:pt idx="756">
                  <c:v>-2.381010002637745</c:v>
                </c:pt>
                <c:pt idx="757">
                  <c:v>-2.3778778427599883</c:v>
                </c:pt>
                <c:pt idx="758">
                  <c:v>-2.3745078970795146</c:v>
                </c:pt>
                <c:pt idx="759">
                  <c:v>-2.3709005025880829</c:v>
                </c:pt>
                <c:pt idx="760">
                  <c:v>-2.3670560200221353</c:v>
                </c:pt>
                <c:pt idx="761">
                  <c:v>-2.3629748338267276</c:v>
                </c:pt>
                <c:pt idx="762">
                  <c:v>-2.3586573521170742</c:v>
                </c:pt>
                <c:pt idx="763">
                  <c:v>-2.3541040066377512</c:v>
                </c:pt>
                <c:pt idx="764">
                  <c:v>-2.3493152527195114</c:v>
                </c:pt>
                <c:pt idx="765">
                  <c:v>-2.3442915692337558</c:v>
                </c:pt>
                <c:pt idx="766">
                  <c:v>-2.3390334585446464</c:v>
                </c:pt>
                <c:pt idx="767">
                  <c:v>-2.3335414464588711</c:v>
                </c:pt>
                <c:pt idx="768">
                  <c:v>-2.3278160821730598</c:v>
                </c:pt>
                <c:pt idx="769">
                  <c:v>-2.3218579382188724</c:v>
                </c:pt>
                <c:pt idx="770">
                  <c:v>-2.3156676104057454</c:v>
                </c:pt>
                <c:pt idx="771">
                  <c:v>-2.309245717761288</c:v>
                </c:pt>
                <c:pt idx="772">
                  <c:v>-2.3025929024694194</c:v>
                </c:pt>
                <c:pt idx="773">
                  <c:v>-2.2957098298061234</c:v>
                </c:pt>
                <c:pt idx="774">
                  <c:v>-2.2885971880729334</c:v>
                </c:pt>
                <c:pt idx="775">
                  <c:v>-2.2812556885280952</c:v>
                </c:pt>
                <c:pt idx="776">
                  <c:v>-2.2736860653154416</c:v>
                </c:pt>
                <c:pt idx="777">
                  <c:v>-2.2658890753909899</c:v>
                </c:pt>
                <c:pt idx="778">
                  <c:v>-2.2578654984472339</c:v>
                </c:pt>
                <c:pt idx="779">
                  <c:v>-2.2496161368351815</c:v>
                </c:pt>
                <c:pt idx="780">
                  <c:v>-2.2411418154841196</c:v>
                </c:pt>
                <c:pt idx="781">
                  <c:v>-2.2324433818191207</c:v>
                </c:pt>
                <c:pt idx="782">
                  <c:v>-2.2235217056763017</c:v>
                </c:pt>
                <c:pt idx="783">
                  <c:v>-2.2143776792158456</c:v>
                </c:pt>
                <c:pt idx="784">
                  <c:v>-2.2050122168327762</c:v>
                </c:pt>
                <c:pt idx="785">
                  <c:v>-2.1954262550655277</c:v>
                </c:pt>
                <c:pt idx="786">
                  <c:v>-2.1856207525022886</c:v>
                </c:pt>
                <c:pt idx="787">
                  <c:v>-2.1755966896851437</c:v>
                </c:pt>
                <c:pt idx="788">
                  <c:v>-2.1653550690120213</c:v>
                </c:pt>
                <c:pt idx="789">
                  <c:v>-2.1548969146364545</c:v>
                </c:pt>
                <c:pt idx="790">
                  <c:v>-2.1442232723651635</c:v>
                </c:pt>
                <c:pt idx="791">
                  <c:v>-2.133335209553485</c:v>
                </c:pt>
                <c:pt idx="792">
                  <c:v>-2.1222338149986237</c:v>
                </c:pt>
                <c:pt idx="793">
                  <c:v>-2.1109201988307857</c:v>
                </c:pt>
                <c:pt idx="794">
                  <c:v>-2.0993954924021585</c:v>
                </c:pt>
                <c:pt idx="795">
                  <c:v>-2.0876608481737939</c:v>
                </c:pt>
                <c:pt idx="796">
                  <c:v>-2.0757174396003095</c:v>
                </c:pt>
                <c:pt idx="797">
                  <c:v>-2.0635664610126256</c:v>
                </c:pt>
                <c:pt idx="798">
                  <c:v>-2.0512091274984736</c:v>
                </c:pt>
                <c:pt idx="799">
                  <c:v>-2.0386466747809071</c:v>
                </c:pt>
                <c:pt idx="800">
                  <c:v>-2.025880359094729</c:v>
                </c:pt>
                <c:pt idx="801">
                  <c:v>-2.012911457060869</c:v>
                </c:pt>
                <c:pt idx="802">
                  <c:v>-1.9997412655587219</c:v>
                </c:pt>
                <c:pt idx="803">
                  <c:v>-1.9863711015964689</c:v>
                </c:pt>
                <c:pt idx="804">
                  <c:v>-1.972802302179355</c:v>
                </c:pt>
                <c:pt idx="805">
                  <c:v>-1.9590362241760222</c:v>
                </c:pt>
                <c:pt idx="806">
                  <c:v>-1.9450742441827964</c:v>
                </c:pt>
                <c:pt idx="807">
                  <c:v>-1.9309177583860424</c:v>
                </c:pt>
                <c:pt idx="808">
                  <c:v>-1.9165681824225422</c:v>
                </c:pt>
                <c:pt idx="809">
                  <c:v>-1.9020269512379346</c:v>
                </c:pt>
                <c:pt idx="810">
                  <c:v>-1.8872955189432208</c:v>
                </c:pt>
                <c:pt idx="811">
                  <c:v>-1.8723753586693535</c:v>
                </c:pt>
                <c:pt idx="812">
                  <c:v>-1.8572679624199269</c:v>
                </c:pt>
                <c:pt idx="813">
                  <c:v>-1.8419748409219736</c:v>
                </c:pt>
                <c:pt idx="814">
                  <c:v>-1.8264975234749048</c:v>
                </c:pt>
                <c:pt idx="815">
                  <c:v>-1.8108375577975646</c:v>
                </c:pt>
                <c:pt idx="816">
                  <c:v>-1.7949965098734713</c:v>
                </c:pt>
                <c:pt idx="817">
                  <c:v>-1.7789759637942155</c:v>
                </c:pt>
                <c:pt idx="818">
                  <c:v>-1.7627775216010557</c:v>
                </c:pt>
                <c:pt idx="819">
                  <c:v>-1.7464028031247092</c:v>
                </c:pt>
                <c:pt idx="820">
                  <c:v>-1.7298534458234016</c:v>
                </c:pt>
                <c:pt idx="821">
                  <c:v>-1.7131311046190341</c:v>
                </c:pt>
                <c:pt idx="822">
                  <c:v>-1.6962374517318088</c:v>
                </c:pt>
                <c:pt idx="823">
                  <c:v>-1.6791741765129371</c:v>
                </c:pt>
                <c:pt idx="824">
                  <c:v>-1.6619429852757215</c:v>
                </c:pt>
                <c:pt idx="825">
                  <c:v>-1.6445456011249227</c:v>
                </c:pt>
                <c:pt idx="826">
                  <c:v>-1.6269837637844677</c:v>
                </c:pt>
                <c:pt idx="827">
                  <c:v>-1.6092592294234433</c:v>
                </c:pt>
                <c:pt idx="828">
                  <c:v>-1.5913737704805249</c:v>
                </c:pt>
                <c:pt idx="829">
                  <c:v>-1.5733291754866985</c:v>
                </c:pt>
                <c:pt idx="830">
                  <c:v>-1.5551272488864269</c:v>
                </c:pt>
                <c:pt idx="831">
                  <c:v>-1.5367698108572017</c:v>
                </c:pt>
                <c:pt idx="832">
                  <c:v>-1.5182586971275278</c:v>
                </c:pt>
                <c:pt idx="833">
                  <c:v>-1.4995957587933495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C49-46BE-B8CB-260F9B9F6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4774736"/>
        <c:axId val="1714781456"/>
      </c:scatterChart>
      <c:valAx>
        <c:axId val="1714768976"/>
        <c:scaling>
          <c:orientation val="minMax"/>
          <c:max val="7.0000000000000019E-3"/>
          <c:min val="-1.5000000000000005E-3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4776656"/>
        <c:crosses val="autoZero"/>
        <c:crossBetween val="midCat"/>
      </c:valAx>
      <c:valAx>
        <c:axId val="171477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4768976"/>
        <c:crosses val="autoZero"/>
        <c:crossBetween val="midCat"/>
      </c:valAx>
      <c:valAx>
        <c:axId val="17147814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4774736"/>
        <c:crosses val="max"/>
        <c:crossBetween val="midCat"/>
      </c:valAx>
      <c:valAx>
        <c:axId val="171477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4781456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61.85567" units="1/cm"/>
          <inkml:channelProperty channel="T" name="resolution" value="1" units="1/dev"/>
        </inkml:channelProperties>
      </inkml:inkSource>
      <inkml:timestamp xml:id="ts0" timeString="2025-05-19T11:16:38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 13777 0,'27'0'0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F7C4E-C740-4FC7-9904-C6F7CFBF2C96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805F-9027-4C19-A717-EFB282DE74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24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C805F-9027-4C19-A717-EFB282DE740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95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A8BC8E-9BAD-66CD-A38A-FFE9CCEC3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E5EBC9-20D9-6E02-C50C-B09202C1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F70CBA-7FF8-D5D1-9220-055E2FAD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60A643-023F-8E28-3B21-B152F278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3C8B8A-C4A8-5FF8-1FB2-302DADBE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32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9FBB44-04FF-DC41-59E8-AF250E24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57837A-87D6-AE24-EF7D-C8562CA62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F03725-411A-1F46-C734-1F237967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9E1845-08B7-C8A6-4673-E84CEB1B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E463AA-1876-850F-04AD-0D39C849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23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E4B64B1-B94B-88C0-0C59-93014F799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4583C5-AC1D-F9CA-0928-83941A9E2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34251D-72A6-CB8A-3A66-8E5DE510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FEA1CB-1703-508D-2B77-AB0E3B62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285B1C-F9DC-F6A7-485E-69B34DD3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88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F67FCE-7B61-1D55-5F26-3C831AF6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B23033-E038-A5A0-7F65-4DAA129B6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DA650F-CE91-67DC-5730-A4FD3E92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D040EE-0F02-9EA0-8083-02DD3605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BE6919-5384-80B4-18D1-FB9F10D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76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038BB-21B0-66B7-A191-12CDEE74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2E41D1-99CC-9E09-7D42-EA389917B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300624-4222-CB40-D408-732FC57C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AAA639-A685-5CE3-BD9A-0FC8DF67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2C1876-DB2F-6A59-EFB0-C10FF2D8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39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CFE991-8BE5-033F-5D63-2AB52D3B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2B719F-5E1A-A08F-3979-2D6DC9F4A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010F6D-7D74-C227-4C23-CD89DDD45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E957A0-8B9C-9421-0F00-3B210D84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32937E-8E00-944E-68B7-209DA3E9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872D43-E3E4-D197-593E-0B8D571C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9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6AC4EC-8247-037D-1F8F-87517CDE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D32EBE-490B-944B-35F0-48C1D9F9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CED824-031B-CA1A-39AE-06C891C4D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0F7ED18-0094-5682-A324-3A9492F9F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C0444B2-0E70-7EE8-7F5A-A07D7C77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DF39D92-D832-84CF-6FBC-835E3064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E294B71-2DCE-976D-EE82-C61D246C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984DBD6-1656-1C73-EF7F-4404DCC7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96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54040C-403C-52FA-A649-CFBD53B8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C68EC8-B8B1-09AB-647F-32C0B696B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0885D3-8E58-6866-3B9B-E995F842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E3DFAEA-0898-E73E-C1A7-0BC7D4BF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63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CE76BAE-9C77-9FAE-355A-2E48A4B4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0D918C8-6381-D221-DC5D-B7DFC857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BED4AB-9DE7-5B4C-4F93-29989DF4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4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FFF248-6229-8BDF-41F0-17DC5004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DD694F-A517-211E-C6DC-5CF6CCE2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1C5BB1-01D0-8159-D6BE-E3F752D1C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6CB640-4757-4037-A0EC-7716734D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8C6727-E9D6-CCC3-B875-3832E2E8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132FAD-63C9-7EBC-5DE7-333961C7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67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E49F9E-A5F4-1459-A5D9-C6DA96F5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9DF826D-D5B4-6CF1-8BC2-CCA4457EB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C370A65-5EE9-1967-3C1C-86D2C9376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4C78DA-0308-AC42-6DA7-4231CB27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5B1008-1B1D-F363-F495-DB56102E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26B0C53-3551-189F-6852-00A1ED0E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55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0851DF9-0B51-90AB-0919-DE300D06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8" y="136525"/>
            <a:ext cx="11902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ADEFEC-39D1-7845-A4BB-6F703DBE4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909" y="1825625"/>
            <a:ext cx="118133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83C1F1-7DF9-F23A-5DD1-F313B4A80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D24DDE-1FBA-4573-BF89-BD99D48FC63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A819FA-6DD1-EF47-D39F-DA5D60475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E8FDBC-72CC-B18D-5FDE-9668A01A4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04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urier New" panose="02070309020205020404" pitchFamily="49" charset="0"/>
          <a:ea typeface="+mj-ea"/>
          <a:cs typeface="Courier New" panose="020703090202050204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C27CB74-2A92-C16A-F667-DA76D561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Podstawy elektrotechniki</a:t>
            </a:r>
            <a:br>
              <a:rPr lang="pl-PL"/>
            </a:br>
            <a:r>
              <a:rPr lang="pl-PL"/>
              <a:t>Ćwiczenia </a:t>
            </a:r>
            <a:r>
              <a:rPr lang="pl-PL" dirty="0"/>
              <a:t>6	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0C96590-E441-D03C-2DDC-7961DDFF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644073"/>
            <a:ext cx="11813309" cy="5151174"/>
          </a:xfrm>
        </p:spPr>
        <p:txBody>
          <a:bodyPr>
            <a:normAutofit/>
          </a:bodyPr>
          <a:lstStyle/>
          <a:p>
            <a:r>
              <a:rPr lang="pl-PL" sz="3600" dirty="0"/>
              <a:t>Rachunek zespolony</a:t>
            </a:r>
          </a:p>
          <a:p>
            <a:r>
              <a:rPr lang="pl-PL" sz="3600" dirty="0"/>
              <a:t>Pojęcie impedancji</a:t>
            </a:r>
          </a:p>
          <a:p>
            <a:r>
              <a:rPr lang="pl-PL" sz="3600" dirty="0"/>
              <a:t>Obwody liniowe przy wymuszeniu sinusoidalnym</a:t>
            </a:r>
          </a:p>
          <a:p>
            <a:r>
              <a:rPr lang="pl-PL" sz="3600" dirty="0"/>
              <a:t>Dwójniki szeregowe i równoległe RLC</a:t>
            </a:r>
          </a:p>
          <a:p>
            <a:r>
              <a:rPr lang="pl-PL" sz="3600" dirty="0"/>
              <a:t>Wykresy prądów i napięć</a:t>
            </a:r>
            <a:endParaRPr lang="pl-PL" sz="2800" dirty="0"/>
          </a:p>
          <a:p>
            <a:pPr marL="457200" lvl="1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7921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D5AB642F-133A-D29D-FE9A-9BDC263A5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279076"/>
              </p:ext>
            </p:extLst>
          </p:nvPr>
        </p:nvGraphicFramePr>
        <p:xfrm>
          <a:off x="230188" y="1126836"/>
          <a:ext cx="11814175" cy="531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BFD7848A-5EA5-0A90-C504-340B455278A4}"/>
              </a:ext>
            </a:extLst>
          </p:cNvPr>
          <p:cNvSpPr txBox="1"/>
          <p:nvPr/>
        </p:nvSpPr>
        <p:spPr>
          <a:xfrm>
            <a:off x="2077028" y="124269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e</a:t>
            </a:r>
            <a:r>
              <a:rPr lang="pl-PL" dirty="0"/>
              <a:t>, V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029CF3-A034-DE41-6E00-D682E76F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Dwójnik szeregowy RLC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65B471A-0EC2-6B54-4827-E32AE7839330}"/>
              </a:ext>
            </a:extLst>
          </p:cNvPr>
          <p:cNvSpPr txBox="1"/>
          <p:nvPr/>
        </p:nvSpPr>
        <p:spPr>
          <a:xfrm>
            <a:off x="11646367" y="133423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i</a:t>
            </a:r>
            <a:r>
              <a:rPr lang="pl-PL" dirty="0"/>
              <a:t>, 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681AB5D-B51E-1CD4-98A0-106A6E15285E}"/>
              </a:ext>
            </a:extLst>
          </p:cNvPr>
          <p:cNvSpPr txBox="1"/>
          <p:nvPr/>
        </p:nvSpPr>
        <p:spPr>
          <a:xfrm>
            <a:off x="11141123" y="342900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t</a:t>
            </a:r>
            <a:r>
              <a:rPr lang="pl-PL" dirty="0"/>
              <a:t>,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ymbol zastępczy zawartości 2">
                <a:extLst>
                  <a:ext uri="{FF2B5EF4-FFF2-40B4-BE49-F238E27FC236}">
                    <a16:creationId xmlns:a16="http://schemas.microsoft.com/office/drawing/2014/main" id="{68CF5F97-FFE5-F768-41D2-CF71AC6C04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909" y="2032000"/>
                <a:ext cx="5865091" cy="43041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0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4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sz="40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≈2.05+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0.55 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4000" dirty="0"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10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l-PL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≈102.45+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27.45 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4000" dirty="0"/>
              </a:p>
              <a:p>
                <a:pPr marL="0" indent="0">
                  <a:spcAft>
                    <a:spcPts val="10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l-PL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≈55−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205 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4000" dirty="0"/>
              </a:p>
              <a:p>
                <a:pPr marL="0" indent="0">
                  <a:spcAft>
                    <a:spcPts val="10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l-PL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l-PL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−76.67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l-PL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8.82</m:t>
                      </m:r>
                      <m:r>
                        <a:rPr lang="pl-PL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4000" dirty="0"/>
              </a:p>
              <a:p>
                <a:pPr marL="0" indent="0">
                  <a:spcAft>
                    <a:spcPts val="10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=75+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  <m:rad>
                        <m:radPr>
                          <m:degHide m:val="on"/>
                          <m:ctrlPr>
                            <a:rPr lang="pl-PL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4000" dirty="0"/>
              </a:p>
              <a:p>
                <a:pPr marL="0" indent="0">
                  <a:spcAft>
                    <a:spcPts val="1000"/>
                  </a:spcAft>
                  <a:buFont typeface="Arial" panose="020B0604020202020204" pitchFamily="34" charset="0"/>
                  <a:buNone/>
                </a:pPr>
                <a:endParaRPr lang="pl-PL" sz="4000" dirty="0"/>
              </a:p>
            </p:txBody>
          </p:sp>
        </mc:Choice>
        <mc:Fallback xmlns="">
          <p:sp>
            <p:nvSpPr>
              <p:cNvPr id="8" name="Symbol zastępczy zawartości 2">
                <a:extLst>
                  <a:ext uri="{FF2B5EF4-FFF2-40B4-BE49-F238E27FC236}">
                    <a16:creationId xmlns:a16="http://schemas.microsoft.com/office/drawing/2014/main" id="{68CF5F97-FFE5-F768-41D2-CF71AC6C0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09" y="2032000"/>
                <a:ext cx="5865091" cy="4304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6C0E06F5-F3A2-32AB-64FC-CC24F5E4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82" y="21944"/>
            <a:ext cx="4708235" cy="66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7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FA0084-CC63-24CD-810C-22FA14DA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Dwójnik równoległy RLC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5652222-5D5A-387E-6247-3708BE50A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87" y="3605645"/>
            <a:ext cx="4047130" cy="311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2">
                <a:extLst>
                  <a:ext uri="{FF2B5EF4-FFF2-40B4-BE49-F238E27FC236}">
                    <a16:creationId xmlns:a16="http://schemas.microsoft.com/office/drawing/2014/main" id="{640A286B-7252-BD86-10B1-D68226E541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311564"/>
                <a:ext cx="11902209" cy="554643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l-PL" sz="2600" dirty="0"/>
                  <a:t>W układzie dwójnika szeregowego RLC zasilanego z generatora o napięciu </a:t>
                </a:r>
                <a14:m>
                  <m:oMath xmlns:m="http://schemas.openxmlformats.org/officeDocument/2006/math"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pl-PL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=200</m:t>
                    </m:r>
                    <m:func>
                      <m:funcPr>
                        <m:ctrlPr>
                          <a:rPr lang="pl-PL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pl-PL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600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  <m:r>
                              <a:rPr lang="pl-PL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l-PL" sz="2600" b="0" i="1" smtClean="0">
                                <a:latin typeface="Cambria Math" panose="02040503050406030204" pitchFamily="18" charset="0"/>
                              </a:rPr>
                              <m:t>−30</m:t>
                            </m:r>
                          </m:e>
                        </m:d>
                      </m:e>
                    </m:func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l-PL" sz="2600" dirty="0"/>
                  <a:t> wyznaczyć:</a:t>
                </a:r>
              </a:p>
              <a:p>
                <a:r>
                  <a:rPr lang="pl-PL" sz="2600" dirty="0"/>
                  <a:t>wartość zespoloną, skuteczna i chwilową prądu głównego</a:t>
                </a:r>
              </a:p>
              <a:p>
                <a:r>
                  <a:rPr lang="pl-PL" sz="2600" dirty="0"/>
                  <a:t>wartości skuteczne i zespolone prądów w gałęziach obwodu</a:t>
                </a:r>
              </a:p>
              <a:p>
                <a:r>
                  <a:rPr lang="pl-PL" sz="2600" dirty="0"/>
                  <a:t>spadki napięć na poszczególnych elementach obwodu</a:t>
                </a:r>
              </a:p>
              <a:p>
                <a:r>
                  <a:rPr lang="pl-PL" sz="2600" dirty="0"/>
                  <a:t>narysować na wspólnym wykresie </a:t>
                </a:r>
              </a:p>
              <a:p>
                <a:pPr marL="268288" indent="0">
                  <a:buNone/>
                </a:pPr>
                <a:r>
                  <a:rPr lang="pl-PL" sz="2600" dirty="0"/>
                  <a:t>przebiegi e(t) i i(t)</a:t>
                </a:r>
              </a:p>
              <a:p>
                <a:r>
                  <a:rPr lang="pl-PL" sz="2600" dirty="0"/>
                  <a:t>narysować wykres </a:t>
                </a:r>
                <a:r>
                  <a:rPr lang="pl-PL" sz="2600" dirty="0" err="1"/>
                  <a:t>fazowrowy</a:t>
                </a:r>
                <a:endParaRPr lang="pl-PL" sz="2600" dirty="0"/>
              </a:p>
              <a:p>
                <a:pPr marL="268288" indent="0">
                  <a:buNone/>
                </a:pPr>
                <a:r>
                  <a:rPr lang="pl-PL" sz="2600" dirty="0"/>
                  <a:t>dla analizowanego obwodu</a:t>
                </a:r>
              </a:p>
              <a:p>
                <a:pPr marL="0" indent="0">
                  <a:buNone/>
                </a:pPr>
                <a:r>
                  <a:rPr lang="pl-PL" sz="2600" dirty="0"/>
                  <a:t>Dane:</a:t>
                </a:r>
              </a:p>
              <a:p>
                <a:pPr marL="0" indent="0">
                  <a:buNone/>
                </a:pPr>
                <a:r>
                  <a:rPr lang="pl-PL" sz="2600" dirty="0"/>
                  <a:t>R</a:t>
                </a:r>
                <a:r>
                  <a:rPr lang="pl-PL" sz="2600" baseline="-25000" dirty="0"/>
                  <a:t>1</a:t>
                </a:r>
                <a:r>
                  <a:rPr lang="pl-PL" sz="2600" dirty="0"/>
                  <a:t>=50</a:t>
                </a:r>
                <a:r>
                  <a:rPr lang="el-GR" sz="2600" dirty="0"/>
                  <a:t>Ω</a:t>
                </a:r>
                <a:r>
                  <a:rPr lang="pl-PL" sz="2600" dirty="0"/>
                  <a:t>, R</a:t>
                </a:r>
                <a:r>
                  <a:rPr lang="pl-PL" sz="2600" baseline="-25000" dirty="0"/>
                  <a:t>2</a:t>
                </a:r>
                <a:r>
                  <a:rPr lang="pl-PL" sz="2600" dirty="0"/>
                  <a:t>=200</a:t>
                </a:r>
                <a:r>
                  <a:rPr lang="el-GR" sz="2600" dirty="0"/>
                  <a:t>Ω</a:t>
                </a:r>
                <a:r>
                  <a:rPr lang="pl-PL" sz="2600" dirty="0"/>
                  <a:t>, L=100mH, C=5</a:t>
                </a:r>
                <a:r>
                  <a:rPr lang="el-GR" sz="2600" dirty="0"/>
                  <a:t>μ</a:t>
                </a:r>
                <a:r>
                  <a:rPr lang="pl-PL" sz="2600" dirty="0"/>
                  <a:t>F</a:t>
                </a:r>
              </a:p>
            </p:txBody>
          </p:sp>
        </mc:Choice>
        <mc:Fallback xmlns="">
          <p:sp>
            <p:nvSpPr>
              <p:cNvPr id="4" name="Symbol zastępczy zawartości 2">
                <a:extLst>
                  <a:ext uri="{FF2B5EF4-FFF2-40B4-BE49-F238E27FC236}">
                    <a16:creationId xmlns:a16="http://schemas.microsoft.com/office/drawing/2014/main" id="{640A286B-7252-BD86-10B1-D68226E541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311564"/>
                <a:ext cx="11902209" cy="5546436"/>
              </a:xfrm>
              <a:blipFill>
                <a:blip r:embed="rId3"/>
                <a:stretch>
                  <a:fillRect l="-922" t="-1538" r="-25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21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757B11-E8CD-E0B5-9F9B-83B1FA47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Dwójnik równoległy RLC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EB5D2EC-9821-35D1-4ABA-44F562B329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298864"/>
                <a:ext cx="11813309" cy="4878099"/>
              </a:xfrm>
            </p:spPr>
            <p:txBody>
              <a:bodyPr/>
              <a:lstStyle/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=50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50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=1000∙100∙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∙5∙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=200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=50+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=200−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200 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ba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ba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50+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200−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50+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200−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e>
                          </m:d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≈89.65+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75.86</m:t>
                      </m:r>
                    </m:oMath>
                  </m:oMathPara>
                </a14:m>
                <a:endParaRPr lang="pl-PL" b="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EB5D2EC-9821-35D1-4ABA-44F562B329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298864"/>
                <a:ext cx="11813309" cy="48780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88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78870-AD81-1AB5-8A55-FEF61D5F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" y="0"/>
            <a:ext cx="11902209" cy="1325563"/>
          </a:xfrm>
        </p:spPr>
        <p:txBody>
          <a:bodyPr/>
          <a:lstStyle/>
          <a:p>
            <a:r>
              <a:rPr lang="pl-PL" dirty="0"/>
              <a:t>Dwójnik równoległy RLC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45649E3-F1EC-C1E5-355A-8B5042E6AE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924791"/>
                <a:ext cx="11813309" cy="593320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ba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89.65+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75.86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≈0,41−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1.13≈1.2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50</m:t>
                          </m:r>
                          <m:rad>
                            <m:radPr>
                              <m:degHide m:val="on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50</m:t>
                          </m:r>
                          <m:rad>
                            <m:radPr>
                              <m:degHide m:val="on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50+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≈−0.08−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1.26 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=50∙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0.08−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1.26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63 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100∙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0.08−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1.26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=126−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50</m:t>
                          </m:r>
                          <m:rad>
                            <m:radPr>
                              <m:degHide m:val="on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50</m:t>
                          </m:r>
                          <m:rad>
                            <m:radPr>
                              <m:degHide m:val="on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200−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≈0.48+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0.13 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=200∙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0.48+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0.13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=96+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26 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200∙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0.48+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0.13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=26−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pl-PL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=−0.08−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1.26+0.48+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0.13=0.4−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1.13 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45649E3-F1EC-C1E5-355A-8B5042E6AE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924791"/>
                <a:ext cx="11813309" cy="59332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64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73EBA2-1676-3835-9C1E-2A9137D4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Dwójnik równoległy RLC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5AB642F-133A-D29D-FE9A-9BDC263A5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037914"/>
              </p:ext>
            </p:extLst>
          </p:nvPr>
        </p:nvGraphicFramePr>
        <p:xfrm>
          <a:off x="230188" y="1080655"/>
          <a:ext cx="11814175" cy="564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09D18AA1-2779-7693-EECF-8D5B9D1261F6}"/>
              </a:ext>
            </a:extLst>
          </p:cNvPr>
          <p:cNvSpPr txBox="1"/>
          <p:nvPr/>
        </p:nvSpPr>
        <p:spPr>
          <a:xfrm>
            <a:off x="2586182" y="159789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e</a:t>
            </a:r>
            <a:r>
              <a:rPr lang="pl-PL" dirty="0"/>
              <a:t>, V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466B2B6-9889-6773-13E4-DF9535C44F57}"/>
              </a:ext>
            </a:extLst>
          </p:cNvPr>
          <p:cNvSpPr txBox="1"/>
          <p:nvPr/>
        </p:nvSpPr>
        <p:spPr>
          <a:xfrm>
            <a:off x="11143673" y="159789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i</a:t>
            </a:r>
            <a:r>
              <a:rPr lang="pl-PL" dirty="0"/>
              <a:t>, 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0FBBBA6-9357-021C-05EB-F8FD944EADB1}"/>
              </a:ext>
            </a:extLst>
          </p:cNvPr>
          <p:cNvSpPr txBox="1"/>
          <p:nvPr/>
        </p:nvSpPr>
        <p:spPr>
          <a:xfrm>
            <a:off x="11148481" y="3559442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t</a:t>
            </a:r>
            <a:r>
              <a:rPr lang="pl-PL" dirty="0"/>
              <a:t>,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ymbol zastępczy zawartości 2">
                <a:extLst>
                  <a:ext uri="{FF2B5EF4-FFF2-40B4-BE49-F238E27FC236}">
                    <a16:creationId xmlns:a16="http://schemas.microsoft.com/office/drawing/2014/main" id="{190FAA55-E884-38A8-6CBC-290E6AC25D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188" y="1618671"/>
                <a:ext cx="3842326" cy="4810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sz="32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≈0,41−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1.13 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2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ba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≈−0.08−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1.26 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2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=−4−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63 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32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ba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=126−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8 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32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bar>
                      <m:r>
                        <a:rPr lang="pl-PL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≈0.48+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0.13 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sz="32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=96+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26 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32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ba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=26−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96 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32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sz="32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bar>
                      <m:r>
                        <a:rPr lang="pl-PL" sz="3200" i="1" smtClean="0">
                          <a:latin typeface="Cambria Math" panose="02040503050406030204" pitchFamily="18" charset="0"/>
                        </a:rPr>
                        <m:t>=50</m:t>
                      </m:r>
                      <m:rad>
                        <m:radPr>
                          <m:degHide m:val="on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320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pl-PL" sz="32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</a:rPr>
                        <m:t>50</m:t>
                      </m:r>
                      <m:rad>
                        <m:radPr>
                          <m:degHide m:val="on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3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pl-PL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320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sz="32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endParaRPr lang="pl-PL" sz="3200" dirty="0"/>
              </a:p>
            </p:txBody>
          </p:sp>
        </mc:Choice>
        <mc:Fallback xmlns="">
          <p:sp>
            <p:nvSpPr>
              <p:cNvPr id="8" name="Symbol zastępczy zawartości 2">
                <a:extLst>
                  <a:ext uri="{FF2B5EF4-FFF2-40B4-BE49-F238E27FC236}">
                    <a16:creationId xmlns:a16="http://schemas.microsoft.com/office/drawing/2014/main" id="{190FAA55-E884-38A8-6CBC-290E6AC25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8" y="1618671"/>
                <a:ext cx="3842326" cy="4810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6A2645FD-5944-B411-9861-2F1E8E73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08" y="428338"/>
            <a:ext cx="10045062" cy="66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D49C23-E51A-9F6F-5ED7-BB739821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Moce w obwodzie prądu przemiennego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CF87E55-A29B-FC03-D76C-FC6E45A021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191491"/>
                <a:ext cx="11813309" cy="5666508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Moc pozorna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𝑖𝑄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𝑈𝐼𝑐𝑜𝑠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𝑖𝑈𝐼𝑠𝑖𝑛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𝑈𝐼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𝑉𝐴</m:t>
                          </m:r>
                        </m:e>
                      </m:d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𝑈𝐼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l-PL" dirty="0"/>
              </a:p>
              <a:p>
                <a:r>
                  <a:rPr lang="pl-PL" dirty="0"/>
                  <a:t>Moc czynna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ba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𝑈𝐼𝑐𝑜𝑠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[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l-PL" dirty="0"/>
              </a:p>
              <a:p>
                <a:r>
                  <a:rPr lang="pl-PL" dirty="0"/>
                  <a:t>Moc bierna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ba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𝑈𝐼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[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l-PL" dirty="0"/>
              </a:p>
              <a:p>
                <a:r>
                  <a:rPr lang="pl-PL" dirty="0"/>
                  <a:t>Moc czynna chwilowa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𝑈𝐼𝑐𝑜𝑠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𝑈𝐼𝑐𝑜𝑠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l-P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pl-P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l-P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BCF87E55-A29B-FC03-D76C-FC6E45A021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191491"/>
                <a:ext cx="11813309" cy="5666508"/>
              </a:xfrm>
              <a:blipFill>
                <a:blip r:embed="rId2"/>
                <a:stretch>
                  <a:fillRect l="-929" t="-172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82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2C5A85-7597-D205-2520-5951DF56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07D689C-8DF3-2CD0-29B6-54376FB3E7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10" y="1320800"/>
                <a:ext cx="11503890" cy="529771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pl-PL" dirty="0"/>
                  <a:t>Dla danego obwodu należy:</a:t>
                </a:r>
              </a:p>
              <a:p>
                <a:r>
                  <a:rPr lang="pl-PL" dirty="0"/>
                  <a:t>Obliczyć rozpływ prądów</a:t>
                </a:r>
              </a:p>
              <a:p>
                <a:r>
                  <a:rPr lang="pl-PL" dirty="0"/>
                  <a:t>Wyznaczyć spadki napięć</a:t>
                </a:r>
              </a:p>
              <a:p>
                <a:r>
                  <a:rPr lang="pl-PL" dirty="0"/>
                  <a:t>Wyznaczyć wartości e(t) i i(t)</a:t>
                </a:r>
              </a:p>
              <a:p>
                <a:r>
                  <a:rPr lang="pl-PL" dirty="0"/>
                  <a:t>Obliczyć wartości mocy </a:t>
                </a:r>
                <a:r>
                  <a:rPr lang="pl-PL" u="sng" dirty="0"/>
                  <a:t>S</a:t>
                </a:r>
                <a:r>
                  <a:rPr lang="pl-PL" dirty="0"/>
                  <a:t>, S, P, Q, p(t)</a:t>
                </a:r>
              </a:p>
              <a:p>
                <a:r>
                  <a:rPr lang="pl-PL" dirty="0"/>
                  <a:t>Narysować na wspólnym wykresie e(t), i(</a:t>
                </a:r>
                <a:r>
                  <a:rPr lang="pl-PL"/>
                  <a:t>t) i p(t)</a:t>
                </a:r>
                <a:endParaRPr lang="pl-PL" dirty="0"/>
              </a:p>
              <a:p>
                <a:r>
                  <a:rPr lang="pl-PL" dirty="0"/>
                  <a:t>Narysować wykres wskazowy prądów i napięć.</a:t>
                </a:r>
              </a:p>
              <a:p>
                <a:pPr marL="0" indent="0">
                  <a:buNone/>
                </a:pPr>
                <a:r>
                  <a:rPr lang="pl-PL" dirty="0"/>
                  <a:t>Dane: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=200+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200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pl-P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0" smtClean="0">
                          <a:latin typeface="Cambria Math" panose="02040503050406030204" pitchFamily="18" charset="0"/>
                        </a:rPr>
                        <m:t>150 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07D689C-8DF3-2CD0-29B6-54376FB3E7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10" y="1320800"/>
                <a:ext cx="11503890" cy="5297714"/>
              </a:xfrm>
              <a:blipFill>
                <a:blip r:embed="rId2"/>
                <a:stretch>
                  <a:fillRect l="-954" t="-230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E2C1A04A-7774-BC0B-EB78-EB4FAAE2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44" y="136525"/>
            <a:ext cx="52482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9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6DF841-B793-1183-D6BD-F3904BA5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497701E-9131-5427-67F0-1CA061301E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10" y="1182254"/>
                <a:ext cx="11656290" cy="5408591"/>
              </a:xfrm>
            </p:spPr>
            <p:txBody>
              <a:bodyPr>
                <a:noAutofit/>
              </a:bodyPr>
              <a:lstStyle/>
              <a:p>
                <a:r>
                  <a:rPr lang="pl-PL" sz="2500" dirty="0"/>
                  <a:t>Układ pokazany na rysunku zasilany jest z źródła o napięciu </a:t>
                </a:r>
                <a14:m>
                  <m:oMath xmlns:m="http://schemas.openxmlformats.org/officeDocument/2006/math">
                    <m:r>
                      <a:rPr lang="pl-PL" sz="25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l-PL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sz="2500" b="0" i="1" smtClean="0">
                        <a:latin typeface="Cambria Math" panose="02040503050406030204" pitchFamily="18" charset="0"/>
                      </a:rPr>
                      <m:t>=200</m:t>
                    </m:r>
                    <m:rad>
                      <m:radPr>
                        <m:degHide m:val="on"/>
                        <m:ctrlPr>
                          <a:rPr lang="pl-PL" sz="2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pl-PL" sz="25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pl-PL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pl-PL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pl-PL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l-PL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pl-PL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d>
                    <m:r>
                      <a:rPr lang="pl-PL" sz="25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sz="2500" b="0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pl-PL" sz="2500" b="0" dirty="0"/>
              </a:p>
              <a:p>
                <a:r>
                  <a:rPr lang="pl-PL" sz="2500" dirty="0"/>
                  <a:t>Dla wyznaczonej częstotliwości obliczyć rozpływ prądów w obwodzie, moce </a:t>
                </a:r>
                <a:r>
                  <a:rPr lang="pl-PL" sz="2500" u="sng" dirty="0"/>
                  <a:t>S</a:t>
                </a:r>
                <a:r>
                  <a:rPr lang="pl-PL" sz="2500" dirty="0"/>
                  <a:t>,S,P i Q pobierane przez układ oraz wskazanie mierników.</a:t>
                </a:r>
              </a:p>
              <a:p>
                <a:r>
                  <a:rPr lang="pl-PL" sz="2500" dirty="0"/>
                  <a:t>Wyznaczyć wartości chwilowe prądu głównego i(t) i  mocy chwilowej p(t) pobieranej przez układ. Narysować przebiegi e(t), i(t) i p(t) na wspólnym wykresie.</a:t>
                </a:r>
              </a:p>
              <a:p>
                <a:r>
                  <a:rPr lang="pl-PL" sz="2500" dirty="0"/>
                  <a:t>Narysować wykres wskazowy </a:t>
                </a:r>
              </a:p>
              <a:p>
                <a:r>
                  <a:rPr lang="pl-PL" sz="2500" dirty="0"/>
                  <a:t>Dane:</a:t>
                </a:r>
              </a:p>
              <a:p>
                <a:pPr lvl="1"/>
                <a:r>
                  <a:rPr lang="pl-PL" sz="2500" dirty="0"/>
                  <a:t>R=200</a:t>
                </a:r>
                <a:r>
                  <a:rPr lang="el-GR" sz="2500" dirty="0"/>
                  <a:t>Ω</a:t>
                </a:r>
                <a:endParaRPr lang="pl-PL" sz="2500" dirty="0"/>
              </a:p>
              <a:p>
                <a:pPr lvl="1"/>
                <a:r>
                  <a:rPr lang="pl-PL" sz="2500" dirty="0"/>
                  <a:t>L=500mH</a:t>
                </a:r>
              </a:p>
              <a:p>
                <a:pPr lvl="1"/>
                <a:r>
                  <a:rPr lang="pl-PL" sz="2500" dirty="0"/>
                  <a:t>C=8μF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497701E-9131-5427-67F0-1CA061301E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10" y="1182254"/>
                <a:ext cx="11656290" cy="5408591"/>
              </a:xfrm>
              <a:blipFill>
                <a:blip r:embed="rId2"/>
                <a:stretch>
                  <a:fillRect l="-785" t="-1578" r="-2458" b="-56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1A878049-6D2A-FBF6-2019-5EF6D5CDF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74" y="4604639"/>
            <a:ext cx="6397043" cy="22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817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B2A7F2-DA96-7308-1552-16B05510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Indukcyjność wzajemna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B2E88D0-8146-E851-9399-0A26476F14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462088"/>
                <a:ext cx="11813309" cy="52593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pl-PL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miara sprzężenia magnetycznego pomiędzy dwoma obwodami elektrycznymi wytwarzającymi wzajemnie przenikające się pola magnetyczne.</a:t>
                </a:r>
              </a:p>
              <a:p>
                <a:pPr marL="0" indent="0">
                  <a:buNone/>
                </a:pPr>
                <a:r>
                  <a:rPr lang="pl-P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  <a:r>
                  <a:rPr lang="pl-PL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współczynnik sprzężenia magnetycznego - jego wartość zależy od ich wzajemnego położenia w przestrzeni. </a:t>
                </a:r>
              </a:p>
              <a:p>
                <a:pPr marL="0" indent="0">
                  <a:buNone/>
                </a:pPr>
                <a:r>
                  <a:rPr lang="pl-PL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Współczynnik ten zmienia się w zakresie 0 ÷ 1.</a:t>
                </a:r>
              </a:p>
              <a:p>
                <a:pPr lvl="1"/>
                <a:r>
                  <a:rPr lang="pl-PL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 = 1 oznacza sprzężenie idealne, </a:t>
                </a:r>
              </a:p>
              <a:p>
                <a:pPr lvl="1"/>
                <a:r>
                  <a:rPr lang="pl-PL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 = 0 oznacza brak sprzężenia magnetycznego.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l-PL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degHide m:val="on"/>
                          <m:ctrlPr>
                            <a:rPr lang="pl-PL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l-PL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l-PL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pl-PL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1" indent="0">
                  <a:buNone/>
                </a:pPr>
                <a:r>
                  <a:rPr lang="pl-PL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Sprzężenie zgodne lub przeciwne.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B2E88D0-8146-E851-9399-0A26476F14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462088"/>
                <a:ext cx="11813309" cy="5259387"/>
              </a:xfrm>
              <a:blipFill>
                <a:blip r:embed="rId2"/>
                <a:stretch>
                  <a:fillRect l="-1393" t="-2086" r="-52" b="-11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833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5D2A14-B36C-DFAE-53E0-0AE1727B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Sprzężenie w układach szeregowych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8D820BC-6C68-D613-F1B8-A31E8CB010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825625"/>
                <a:ext cx="6871855" cy="4750666"/>
              </a:xfrm>
            </p:spPr>
            <p:txBody>
              <a:bodyPr/>
              <a:lstStyle/>
              <a:p>
                <a:r>
                  <a:rPr lang="pl-PL" dirty="0"/>
                  <a:t>Sprzężenie dodatnie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endParaRPr lang="pl-PL" dirty="0"/>
              </a:p>
              <a:p>
                <a:r>
                  <a:rPr lang="pl-PL" dirty="0"/>
                  <a:t>Sprzężenie ujemne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8D820BC-6C68-D613-F1B8-A31E8CB010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825625"/>
                <a:ext cx="6871855" cy="4750666"/>
              </a:xfrm>
              <a:blipFill>
                <a:blip r:embed="rId2"/>
                <a:stretch>
                  <a:fillRect l="-1597" t="-20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1CD5904-DBE6-A914-48F3-7C70DE3A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01" y="2884770"/>
            <a:ext cx="5465763" cy="28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43713B92-3773-B61F-73B5-0E24E2C27379}"/>
                  </a:ext>
                </a:extLst>
              </p14:cNvPr>
              <p14:cNvContentPartPr/>
              <p14:nvPr/>
            </p14:nvContentPartPr>
            <p14:xfrm>
              <a:off x="487440" y="4959720"/>
              <a:ext cx="10080" cy="360"/>
            </p14:xfrm>
          </p:contentPart>
        </mc:Choice>
        <mc:Fallback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43713B92-3773-B61F-73B5-0E24E2C273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080" y="4950360"/>
                <a:ext cx="2880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10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C0889-26DE-AEFB-FDDB-88B41265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Liczba zespolona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4D14569-F3D3-F177-D5AE-5AE504ADD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166191"/>
                <a:ext cx="11813309" cy="5555284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l-PL" dirty="0"/>
                  <a:t>Postać algebraiczna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𝑖𝐵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pl-PL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l-PL" dirty="0"/>
                  <a:t>Postać wykładnicza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pl-PL" i="1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</m:d>
                        </m:e>
                      </m:func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pl-PL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rctg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num>
                                          <m:den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arctg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num>
                                          <m:den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 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</m:t>
                                </m:r>
                              </m:e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 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4D14569-F3D3-F177-D5AE-5AE504ADD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166191"/>
                <a:ext cx="11813309" cy="5555284"/>
              </a:xfrm>
              <a:blipFill>
                <a:blip r:embed="rId2"/>
                <a:stretch>
                  <a:fillRect l="-619" t="-21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132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3E64AA-0906-F5AA-ACDA-FD260138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Sprzężenie w układach równoległych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1979EA-FA3B-A024-5B05-29F123EF8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209965"/>
            <a:ext cx="11813309" cy="5511510"/>
          </a:xfrm>
        </p:spPr>
        <p:txBody>
          <a:bodyPr/>
          <a:lstStyle/>
          <a:p>
            <a:r>
              <a:rPr lang="pl-PL" dirty="0"/>
              <a:t>Sprzężenie zgodne względem węzła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100" dirty="0"/>
          </a:p>
          <a:p>
            <a:r>
              <a:rPr lang="pl-PL" dirty="0"/>
              <a:t>Sprzężenie przeciwne względem węzła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2B85A2E-5CA6-B575-4B2D-84A655C09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9" y="1666195"/>
            <a:ext cx="11210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7B5F798-1D4F-AB2E-6720-043E0154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9" y="4538372"/>
            <a:ext cx="110394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6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F72C7-6D3F-62CB-E5D3-A450EEA4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0" y="214693"/>
            <a:ext cx="11902209" cy="1325563"/>
          </a:xfrm>
        </p:spPr>
        <p:txBody>
          <a:bodyPr/>
          <a:lstStyle/>
          <a:p>
            <a:r>
              <a:rPr lang="pl-PL" dirty="0"/>
              <a:t>Zadanie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0E8932-57A0-1DA3-3BD1-0DF83E742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380565"/>
            <a:ext cx="6008525" cy="5477434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Dla układu pokazanego na rysunku obliczyć wartości prądów i spadków napięć.</a:t>
            </a:r>
          </a:p>
          <a:p>
            <a:r>
              <a:rPr lang="pl-PL" dirty="0"/>
              <a:t>Narysować wykres wskazowy prądów i napięć</a:t>
            </a:r>
          </a:p>
          <a:p>
            <a:r>
              <a:rPr lang="pl-PL" dirty="0"/>
              <a:t>Wyznaczyć wskazania mierników</a:t>
            </a:r>
          </a:p>
          <a:p>
            <a:r>
              <a:rPr lang="pl-PL" dirty="0"/>
              <a:t>Wyznaczyć moce </a:t>
            </a:r>
            <a:r>
              <a:rPr lang="pl-PL" u="sng" dirty="0"/>
              <a:t>S</a:t>
            </a:r>
            <a:r>
              <a:rPr lang="pl-PL" dirty="0"/>
              <a:t>,S,P i Q pobierane przez układ</a:t>
            </a:r>
          </a:p>
          <a:p>
            <a:r>
              <a:rPr lang="pl-PL" dirty="0"/>
              <a:t>Wyznaczyć wartości chwilowe prądu głównego </a:t>
            </a:r>
            <a:r>
              <a:rPr lang="pl-PL" i="1" dirty="0"/>
              <a:t>i</a:t>
            </a:r>
            <a:r>
              <a:rPr lang="pl-PL" dirty="0"/>
              <a:t>(t) i  mocy chwilowej </a:t>
            </a:r>
            <a:r>
              <a:rPr lang="pl-PL" i="1" dirty="0"/>
              <a:t>p</a:t>
            </a:r>
            <a:r>
              <a:rPr lang="pl-PL" dirty="0"/>
              <a:t>(t) pobieranej przez układ. </a:t>
            </a:r>
          </a:p>
          <a:p>
            <a:r>
              <a:rPr lang="pl-PL" dirty="0"/>
              <a:t>Na wspólnym wykresie narysować przebiegi </a:t>
            </a:r>
            <a:r>
              <a:rPr lang="pl-PL" i="1" dirty="0"/>
              <a:t>e</a:t>
            </a:r>
            <a:r>
              <a:rPr lang="pl-PL" dirty="0"/>
              <a:t>(t), </a:t>
            </a:r>
            <a:r>
              <a:rPr lang="pl-PL" i="1" dirty="0"/>
              <a:t>i</a:t>
            </a:r>
            <a:r>
              <a:rPr lang="pl-PL" dirty="0"/>
              <a:t>(t) i </a:t>
            </a:r>
            <a:r>
              <a:rPr lang="pl-PL" i="1" dirty="0"/>
              <a:t>p</a:t>
            </a:r>
            <a:r>
              <a:rPr lang="pl-PL" dirty="0"/>
              <a:t>(</a:t>
            </a:r>
            <a:r>
              <a:rPr lang="pl-PL"/>
              <a:t>t)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CCE3EC61-5300-0424-35CF-C6B1369A1409}"/>
              </a:ext>
            </a:extLst>
          </p:cNvPr>
          <p:cNvSpPr txBox="1">
            <a:spLocks/>
          </p:cNvSpPr>
          <p:nvPr/>
        </p:nvSpPr>
        <p:spPr>
          <a:xfrm>
            <a:off x="6302188" y="3738282"/>
            <a:ext cx="5742029" cy="302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Dane:</a:t>
            </a:r>
          </a:p>
          <a:p>
            <a:pPr marL="0" indent="0">
              <a:buNone/>
            </a:pPr>
            <a:r>
              <a:rPr lang="pl-PL" dirty="0"/>
              <a:t>e(t)=282.84sin(1000t+45</a:t>
            </a:r>
            <a:r>
              <a:rPr lang="pl-PL" baseline="30000" dirty="0"/>
              <a:t>o</a:t>
            </a:r>
            <a:r>
              <a:rPr lang="pl-PL" dirty="0"/>
              <a:t>)V</a:t>
            </a:r>
          </a:p>
          <a:p>
            <a:pPr marL="0" indent="0">
              <a:buNone/>
            </a:pPr>
            <a:r>
              <a:rPr lang="pl-PL" dirty="0"/>
              <a:t>R</a:t>
            </a:r>
            <a:r>
              <a:rPr lang="pl-PL" baseline="-25000" dirty="0"/>
              <a:t>1</a:t>
            </a:r>
            <a:r>
              <a:rPr lang="pl-PL" dirty="0"/>
              <a:t>=75</a:t>
            </a:r>
            <a:r>
              <a:rPr lang="el-GR" dirty="0"/>
              <a:t>Ω</a:t>
            </a:r>
            <a:r>
              <a:rPr lang="pl-PL" dirty="0"/>
              <a:t>, R</a:t>
            </a:r>
            <a:r>
              <a:rPr lang="pl-PL" baseline="-25000" dirty="0"/>
              <a:t>2</a:t>
            </a:r>
            <a:r>
              <a:rPr lang="pl-PL" dirty="0"/>
              <a:t>=100Ω</a:t>
            </a:r>
          </a:p>
          <a:p>
            <a:pPr marL="0" indent="0">
              <a:buNone/>
            </a:pPr>
            <a:r>
              <a:rPr lang="pl-PL" dirty="0"/>
              <a:t>L</a:t>
            </a:r>
            <a:r>
              <a:rPr lang="pl-PL" baseline="-25000" dirty="0"/>
              <a:t>1</a:t>
            </a:r>
            <a:r>
              <a:rPr lang="pl-PL" dirty="0"/>
              <a:t>=75mH, L</a:t>
            </a:r>
            <a:r>
              <a:rPr lang="pl-PL" baseline="-25000" dirty="0"/>
              <a:t>2</a:t>
            </a:r>
            <a:r>
              <a:rPr lang="pl-PL" dirty="0"/>
              <a:t>=100mH, k=0.6</a:t>
            </a:r>
          </a:p>
          <a:p>
            <a:pPr marL="0" indent="0">
              <a:buNone/>
            </a:pPr>
            <a:r>
              <a:rPr lang="pl-PL" dirty="0"/>
              <a:t>C=10</a:t>
            </a:r>
            <a:r>
              <a:rPr lang="pl-PL" dirty="0">
                <a:latin typeface="Symbol" panose="05050102010706020507" pitchFamily="18" charset="2"/>
                <a:cs typeface="Symap_IV25" panose="00000400000000000000" pitchFamily="2" charset="0"/>
              </a:rPr>
              <a:t>m</a:t>
            </a:r>
            <a:r>
              <a:rPr lang="pl-PL" dirty="0"/>
              <a:t>F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D8446A3-0801-2902-0A30-8B510651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44" y="53609"/>
            <a:ext cx="6385576" cy="337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7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8818C7-D8A2-0241-198B-9B461921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Działania na liczbach zespolonych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806205B-E94A-2DC5-CD0B-C6BD823353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209964"/>
                <a:ext cx="11813309" cy="564803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=5+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10,   </m:t>
                      </m:r>
                      <m:bar>
                        <m:bar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10−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10,  </m:t>
                      </m:r>
                      <m:bar>
                        <m:bar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  <a:p>
                <a:r>
                  <a:rPr lang="pl-PL" dirty="0"/>
                  <a:t>Liczba sprężona do zespolonej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=5−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10,    </m:t>
                      </m:r>
                      <m:bar>
                        <m:bar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bar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10+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10,    </m:t>
                      </m:r>
                      <m:bar>
                        <m:bar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bar>
                      <m:r>
                        <a:rPr lang="pl-PL" i="1">
                          <a:latin typeface="Cambria Math" panose="02040503050406030204" pitchFamily="18" charset="0"/>
                        </a:rPr>
                        <m:t>=20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  <a:p>
                <a:r>
                  <a:rPr lang="pl-PL" dirty="0"/>
                  <a:t>Działania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=−1,  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=−5+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∙10+10∙10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∙−10+10∙10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b="0" dirty="0"/>
              </a:p>
              <a:p>
                <a:pPr marL="98901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=150+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pl-P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pl-P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5+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10−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10−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50−100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50+100</m:t>
                              </m:r>
                            </m:e>
                          </m:d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100+100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b="0" dirty="0"/>
              </a:p>
              <a:p>
                <a:pPr marL="44291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−50+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=−0.25+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0.75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806205B-E94A-2DC5-CD0B-C6BD82335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209964"/>
                <a:ext cx="11813309" cy="5648036"/>
              </a:xfrm>
              <a:blipFill>
                <a:blip r:embed="rId2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97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8818C7-D8A2-0241-198B-9B461921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Działania na liczbach zespolonych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806205B-E94A-2DC5-CD0B-C6BD823353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819564"/>
                <a:ext cx="11813309" cy="503843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bar>
                        <m:bar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  <a:p>
                <a:pPr>
                  <a:spcAft>
                    <a:spcPts val="1000"/>
                  </a:spcAft>
                </a:pPr>
                <a:r>
                  <a:rPr lang="pl-PL" dirty="0"/>
                  <a:t>Działania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=20∙10∙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60−45</m:t>
                              </m:r>
                            </m:e>
                          </m:d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pl-P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pl-P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60+45</m:t>
                              </m:r>
                            </m:e>
                          </m:d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105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ar>
                            <m:bar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pl-P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</m:e>
                      </m:ra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sup>
                          </m:sSup>
                        </m:e>
                      </m:ra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rad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806205B-E94A-2DC5-CD0B-C6BD82335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819564"/>
                <a:ext cx="11813309" cy="5038436"/>
              </a:xfrm>
              <a:blipFill>
                <a:blip r:embed="rId2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89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72DBBD-3C18-55F7-1C91-5F76620E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Impedancja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010521E-45B4-422D-A196-6506C72406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385456"/>
                <a:ext cx="11813309" cy="526472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ba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𝑖𝑋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𝑔𝑑𝑧𝑖𝑒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𝑎𝑟𝑔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pl-PL" u="sng" dirty="0"/>
                  <a:t>Z</a:t>
                </a:r>
                <a:r>
                  <a:rPr lang="pl-PL" dirty="0"/>
                  <a:t> – Impedancja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pl-PL" u="sng" dirty="0"/>
                  <a:t>Y</a:t>
                </a:r>
                <a:r>
                  <a:rPr lang="pl-PL" dirty="0"/>
                  <a:t> – </a:t>
                </a:r>
                <a:r>
                  <a:rPr lang="pl-PL" dirty="0" err="1"/>
                  <a:t>Admitancja</a:t>
                </a:r>
                <a:endParaRPr lang="pl-PL" dirty="0"/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pl-PL" dirty="0"/>
                  <a:t>R – Rezystancja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pl-PL" dirty="0"/>
                  <a:t>X – Reaktancja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pl-PL" dirty="0"/>
                  <a:t>X</a:t>
                </a:r>
                <a:r>
                  <a:rPr lang="pl-PL" baseline="-25000" dirty="0"/>
                  <a:t>C</a:t>
                </a:r>
                <a:r>
                  <a:rPr lang="pl-PL" dirty="0"/>
                  <a:t> – Reaktancja pojemnościowa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pl-PL" dirty="0"/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pl-PL" dirty="0"/>
                  <a:t>X</a:t>
                </a:r>
                <a:r>
                  <a:rPr lang="pl-PL" baseline="-25000" dirty="0"/>
                  <a:t>L</a:t>
                </a:r>
                <a:r>
                  <a:rPr lang="pl-PL" dirty="0"/>
                  <a:t> – Reaktancja indukcyjnościowa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pl-PL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010521E-45B4-422D-A196-6506C72406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385456"/>
                <a:ext cx="11813309" cy="5264726"/>
              </a:xfrm>
              <a:blipFill>
                <a:blip r:embed="rId2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79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F6C93D-08FD-00F1-94B1-2584668D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Wartość chwilowa a zespolona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60F910-98CE-BF7B-C995-F0C5BBA013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009" y="1182255"/>
                <a:ext cx="11902210" cy="5539220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pl-PL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l-P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pl-PL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pl-P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l-P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pl-PL" sz="4000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sz="4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ba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4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l-PL" sz="40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l-PL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pl-P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l-P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pl-PL" sz="4000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pl-PL" sz="4000" b="0" dirty="0"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l-PL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60F910-98CE-BF7B-C995-F0C5BBA01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009" y="1182255"/>
                <a:ext cx="11902210" cy="55392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89859765-1027-6F2E-66FA-4D5F772F4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648" y="1959429"/>
            <a:ext cx="7589061" cy="4595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53D4379-F3ED-6E1F-CB39-730D39C46CED}"/>
                  </a:ext>
                </a:extLst>
              </p:cNvPr>
              <p:cNvSpPr txBox="1"/>
              <p:nvPr/>
            </p:nvSpPr>
            <p:spPr>
              <a:xfrm>
                <a:off x="7944227" y="1049218"/>
                <a:ext cx="3690177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=10</m:t>
                      </m:r>
                      <m:rad>
                        <m:radPr>
                          <m:degHide m:val="on"/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sty m:val="p"/>
                        </m:rPr>
                        <a:rPr lang="pl-PL" sz="2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53D4379-F3ED-6E1F-CB39-730D39C46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227" y="1049218"/>
                <a:ext cx="3690177" cy="412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BA14252C-19EF-CE3B-3FDE-E184704FFC94}"/>
                  </a:ext>
                </a:extLst>
              </p:cNvPr>
              <p:cNvSpPr txBox="1"/>
              <p:nvPr/>
            </p:nvSpPr>
            <p:spPr>
              <a:xfrm>
                <a:off x="7944227" y="1557115"/>
                <a:ext cx="3527376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sty m:val="p"/>
                        </m:rPr>
                        <a:rPr lang="pl-PL" sz="2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BA14252C-19EF-CE3B-3FDE-E184704FF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227" y="1557115"/>
                <a:ext cx="3527376" cy="412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63EF7D9-7508-F95D-7028-CF37967DD886}"/>
              </a:ext>
            </a:extLst>
          </p:cNvPr>
          <p:cNvCxnSpPr/>
          <p:nvPr/>
        </p:nvCxnSpPr>
        <p:spPr>
          <a:xfrm>
            <a:off x="5430982" y="3951865"/>
            <a:ext cx="0" cy="108989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926208D7-8F2B-B27C-F875-AF24211D7B3D}"/>
              </a:ext>
            </a:extLst>
          </p:cNvPr>
          <p:cNvCxnSpPr/>
          <p:nvPr/>
        </p:nvCxnSpPr>
        <p:spPr>
          <a:xfrm>
            <a:off x="6516254" y="3337647"/>
            <a:ext cx="0" cy="1089891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D00EC27F-210B-16F4-19B6-3666CCE0CD82}"/>
              </a:ext>
            </a:extLst>
          </p:cNvPr>
          <p:cNvCxnSpPr>
            <a:cxnSpLocks/>
          </p:cNvCxnSpPr>
          <p:nvPr/>
        </p:nvCxnSpPr>
        <p:spPr>
          <a:xfrm>
            <a:off x="5430982" y="4694382"/>
            <a:ext cx="4341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0538274D-BA65-27FA-48A4-44870D138D7B}"/>
              </a:ext>
            </a:extLst>
          </p:cNvPr>
          <p:cNvCxnSpPr>
            <a:cxnSpLocks/>
          </p:cNvCxnSpPr>
          <p:nvPr/>
        </p:nvCxnSpPr>
        <p:spPr>
          <a:xfrm>
            <a:off x="5876057" y="3729182"/>
            <a:ext cx="640197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391960E-7351-9C82-CF70-D38EB6475F86}"/>
              </a:ext>
            </a:extLst>
          </p:cNvPr>
          <p:cNvSpPr txBox="1"/>
          <p:nvPr/>
        </p:nvSpPr>
        <p:spPr>
          <a:xfrm>
            <a:off x="5389792" y="4366327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30</a:t>
            </a:r>
            <a:r>
              <a:rPr lang="pl-PL" baseline="30000" dirty="0"/>
              <a:t>o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BE004FF-5BC8-49F3-1554-C3557D46535F}"/>
              </a:ext>
            </a:extLst>
          </p:cNvPr>
          <p:cNvSpPr txBox="1"/>
          <p:nvPr/>
        </p:nvSpPr>
        <p:spPr>
          <a:xfrm>
            <a:off x="5876056" y="337127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-60</a:t>
            </a:r>
            <a:r>
              <a:rPr lang="pl-PL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7391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7D00B-4E83-95B3-E8A7-82290DE6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Dwójnik szeregowy RLC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EBBF638-75ED-C3D2-ED7D-ED41E4E6BB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311564"/>
                <a:ext cx="11157527" cy="55464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/>
                  <a:t>W układzie dwójnika szeregowego RLC zasilanego z generatora o napięciu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=150</m:t>
                    </m:r>
                    <m:rad>
                      <m:radPr>
                        <m:degHide m:val="on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+60</m:t>
                            </m:r>
                          </m:e>
                        </m:d>
                      </m:e>
                    </m:func>
                    <m:r>
                      <a:rPr lang="pl-PL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l-PL" dirty="0"/>
                  <a:t> wyznaczyć:</a:t>
                </a:r>
              </a:p>
              <a:p>
                <a:r>
                  <a:rPr lang="pl-PL" dirty="0"/>
                  <a:t>wartość zespoloną, skuteczna i chwilową prądu</a:t>
                </a:r>
              </a:p>
              <a:p>
                <a:r>
                  <a:rPr lang="pl-PL" dirty="0"/>
                  <a:t>spadki napięć na poszczególnych elementach obwodu</a:t>
                </a:r>
              </a:p>
              <a:p>
                <a:r>
                  <a:rPr lang="pl-PL" dirty="0"/>
                  <a:t>narysować na wspólnym wykresie </a:t>
                </a:r>
              </a:p>
              <a:p>
                <a:pPr marL="268288" indent="0">
                  <a:buNone/>
                </a:pPr>
                <a:r>
                  <a:rPr lang="pl-PL" dirty="0"/>
                  <a:t>przebiegi e(t) i i(t)</a:t>
                </a:r>
              </a:p>
              <a:p>
                <a:r>
                  <a:rPr lang="pl-PL" dirty="0"/>
                  <a:t>narysować wykres </a:t>
                </a:r>
                <a:r>
                  <a:rPr lang="pl-PL" dirty="0" err="1"/>
                  <a:t>fazowrowy</a:t>
                </a:r>
                <a:endParaRPr lang="pl-PL" dirty="0"/>
              </a:p>
              <a:p>
                <a:pPr marL="268288" indent="0">
                  <a:buNone/>
                </a:pPr>
                <a:r>
                  <a:rPr lang="pl-PL" dirty="0"/>
                  <a:t>dla analizowanego obwodu</a:t>
                </a:r>
              </a:p>
              <a:p>
                <a:pPr marL="0" indent="0">
                  <a:buNone/>
                </a:pPr>
                <a:r>
                  <a:rPr lang="pl-PL" dirty="0"/>
                  <a:t>Dane:</a:t>
                </a:r>
              </a:p>
              <a:p>
                <a:pPr marL="0" indent="0">
                  <a:buNone/>
                </a:pPr>
                <a:r>
                  <a:rPr lang="pl-PL" dirty="0"/>
                  <a:t>R=50</a:t>
                </a:r>
                <a:r>
                  <a:rPr lang="el-GR" dirty="0"/>
                  <a:t>Ω</a:t>
                </a:r>
                <a:r>
                  <a:rPr lang="pl-PL" dirty="0"/>
                  <a:t>, L=150mH, C=10</a:t>
                </a:r>
                <a:r>
                  <a:rPr lang="el-GR" dirty="0"/>
                  <a:t>μ</a:t>
                </a:r>
                <a:r>
                  <a:rPr lang="pl-PL" dirty="0"/>
                  <a:t>F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EBBF638-75ED-C3D2-ED7D-ED41E4E6B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311564"/>
                <a:ext cx="11157527" cy="5546436"/>
              </a:xfrm>
              <a:blipFill>
                <a:blip r:embed="rId2"/>
                <a:stretch>
                  <a:fillRect l="-1148" t="-1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1FD35E4-A434-9D3A-B651-FC850532D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94" y="3713018"/>
            <a:ext cx="6081762" cy="291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1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6893AA-19CA-C0E6-9D7F-D29B3208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Dwójnik szeregowy RLC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F5F2281-181E-7BC2-6205-701AE7C94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209964"/>
                <a:ext cx="11813309" cy="5648036"/>
              </a:xfrm>
            </p:spPr>
            <p:txBody>
              <a:bodyPr/>
              <a:lstStyle/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=150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+60</m:t>
                              </m:r>
                            </m:e>
                          </m:d>
                        </m:e>
                      </m:func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=75+75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pl-PL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R=50</a:t>
                </a:r>
                <a:r>
                  <a:rPr lang="el-GR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</a:t>
                </a:r>
                <a:r>
                  <a:rPr lang="pl-PL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L=150mH, C=10</a:t>
                </a:r>
                <a:r>
                  <a:rPr lang="el-GR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μ</a:t>
                </a:r>
                <a:r>
                  <a:rPr lang="pl-PL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=1000∙150∙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=150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∙10∙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ba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pl-PL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pl-PL" b="0" i="0" smtClean="0">
                        <a:latin typeface="Cambria Math" panose="02040503050406030204" pitchFamily="18" charset="0"/>
                      </a:rPr>
                      <m:t>=50+</m:t>
                    </m:r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150−100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=50+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50=50</m:t>
                    </m:r>
                    <m:rad>
                      <m:radPr>
                        <m:degHide m:val="on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l-PL" dirty="0"/>
                  <a:t> 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ba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sup>
                          </m:sSup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sup>
                          </m:sSup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≈2.05+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0.55 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1000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+15</m:t>
                            </m:r>
                          </m:e>
                        </m:d>
                      </m:e>
                    </m:func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1000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+15</m:t>
                            </m:r>
                          </m:e>
                        </m:d>
                      </m:e>
                    </m:func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F5F2281-181E-7BC2-6205-701AE7C94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209964"/>
                <a:ext cx="11813309" cy="5648036"/>
              </a:xfrm>
              <a:blipFill>
                <a:blip r:embed="rId2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74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6893AA-19CA-C0E6-9D7F-D29B3208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Dwójnik szeregowy RLC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F5F2281-181E-7BC2-6205-701AE7C94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09" y="1209964"/>
                <a:ext cx="11813309" cy="5648036"/>
              </a:xfrm>
            </p:spPr>
            <p:txBody>
              <a:bodyPr/>
              <a:lstStyle/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≈2.05+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0.55 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=50∙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75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≈102.45+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27.45 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100∙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</m:t>
                      </m:r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sup>
                      </m:sSup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=150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≈55−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205 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ba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150∙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sup>
                      </m:sSup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=225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105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b="0" dirty="0"/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−76.67+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308.82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F5F2281-181E-7BC2-6205-701AE7C94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09" y="1209964"/>
                <a:ext cx="11813309" cy="56480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4165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1548</Words>
  <Application>Microsoft Office PowerPoint</Application>
  <PresentationFormat>Panoramiczny</PresentationFormat>
  <Paragraphs>197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Aptos</vt:lpstr>
      <vt:lpstr>Arial</vt:lpstr>
      <vt:lpstr>Cambria Math</vt:lpstr>
      <vt:lpstr>Courier New</vt:lpstr>
      <vt:lpstr>Symbol</vt:lpstr>
      <vt:lpstr>Times New Roman</vt:lpstr>
      <vt:lpstr>Motyw pakietu Office</vt:lpstr>
      <vt:lpstr>Podstawy elektrotechniki Ćwiczenia 6 </vt:lpstr>
      <vt:lpstr>Liczba zespolona</vt:lpstr>
      <vt:lpstr>Działania na liczbach zespolonych</vt:lpstr>
      <vt:lpstr>Działania na liczbach zespolonych</vt:lpstr>
      <vt:lpstr>Impedancja</vt:lpstr>
      <vt:lpstr>Wartość chwilowa a zespolona</vt:lpstr>
      <vt:lpstr>Dwójnik szeregowy RLC</vt:lpstr>
      <vt:lpstr>Dwójnik szeregowy RLC</vt:lpstr>
      <vt:lpstr>Dwójnik szeregowy RLC</vt:lpstr>
      <vt:lpstr>Dwójnik szeregowy RLC</vt:lpstr>
      <vt:lpstr>Dwójnik równoległy RLC</vt:lpstr>
      <vt:lpstr>Dwójnik równoległy RLC</vt:lpstr>
      <vt:lpstr>Dwójnik równoległy RLC</vt:lpstr>
      <vt:lpstr>Dwójnik równoległy RLC</vt:lpstr>
      <vt:lpstr>Moce w obwodzie prądu przemiennego</vt:lpstr>
      <vt:lpstr>Zadanie 1</vt:lpstr>
      <vt:lpstr>Zadanie 2</vt:lpstr>
      <vt:lpstr>Indukcyjność wzajemna</vt:lpstr>
      <vt:lpstr>Sprzężenie w układach szeregowych</vt:lpstr>
      <vt:lpstr>Sprzężenie w układach równoległych</vt:lpstr>
      <vt:lpstr>Zadanie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Michal Lanczont</dc:creator>
  <cp:lastModifiedBy>Michal Lanczont</cp:lastModifiedBy>
  <cp:revision>132</cp:revision>
  <dcterms:created xsi:type="dcterms:W3CDTF">2024-01-22T13:25:36Z</dcterms:created>
  <dcterms:modified xsi:type="dcterms:W3CDTF">2025-05-19T11:26:23Z</dcterms:modified>
</cp:coreProperties>
</file>